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645" r:id="rId2"/>
    <p:sldId id="646" r:id="rId3"/>
    <p:sldId id="647" r:id="rId4"/>
    <p:sldId id="648" r:id="rId5"/>
    <p:sldId id="649" r:id="rId6"/>
    <p:sldId id="650" r:id="rId7"/>
    <p:sldId id="651" r:id="rId8"/>
    <p:sldId id="652" r:id="rId9"/>
    <p:sldId id="653" r:id="rId10"/>
    <p:sldId id="654" r:id="rId11"/>
    <p:sldId id="655" r:id="rId12"/>
    <p:sldId id="656" r:id="rId13"/>
    <p:sldId id="657" r:id="rId14"/>
    <p:sldId id="658" r:id="rId15"/>
    <p:sldId id="659" r:id="rId16"/>
    <p:sldId id="660" r:id="rId17"/>
    <p:sldId id="661" r:id="rId18"/>
    <p:sldId id="662" r:id="rId19"/>
    <p:sldId id="663" r:id="rId20"/>
    <p:sldId id="664" r:id="rId21"/>
    <p:sldId id="665" r:id="rId22"/>
    <p:sldId id="666" r:id="rId23"/>
    <p:sldId id="667" r:id="rId24"/>
    <p:sldId id="668" r:id="rId25"/>
    <p:sldId id="669" r:id="rId26"/>
    <p:sldId id="670" r:id="rId27"/>
    <p:sldId id="671" r:id="rId28"/>
    <p:sldId id="672" r:id="rId29"/>
    <p:sldId id="673" r:id="rId30"/>
    <p:sldId id="674" r:id="rId31"/>
    <p:sldId id="675" r:id="rId32"/>
    <p:sldId id="676" r:id="rId33"/>
    <p:sldId id="677" r:id="rId34"/>
    <p:sldId id="678" r:id="rId35"/>
    <p:sldId id="679" r:id="rId36"/>
    <p:sldId id="680" r:id="rId37"/>
    <p:sldId id="681" r:id="rId38"/>
    <p:sldId id="682" r:id="rId39"/>
    <p:sldId id="683" r:id="rId40"/>
    <p:sldId id="684" r:id="rId41"/>
    <p:sldId id="685" r:id="rId42"/>
    <p:sldId id="686" r:id="rId43"/>
    <p:sldId id="687" r:id="rId44"/>
    <p:sldId id="688" r:id="rId45"/>
    <p:sldId id="689" r:id="rId46"/>
    <p:sldId id="690" r:id="rId47"/>
    <p:sldId id="691" r:id="rId48"/>
    <p:sldId id="692" r:id="rId49"/>
    <p:sldId id="693" r:id="rId50"/>
    <p:sldId id="694" r:id="rId51"/>
    <p:sldId id="695" r:id="rId52"/>
    <p:sldId id="696" r:id="rId53"/>
    <p:sldId id="697" r:id="rId54"/>
    <p:sldId id="698" r:id="rId55"/>
    <p:sldId id="699" r:id="rId56"/>
    <p:sldId id="700" r:id="rId57"/>
    <p:sldId id="701" r:id="rId58"/>
    <p:sldId id="702" r:id="rId59"/>
    <p:sldId id="703" r:id="rId60"/>
    <p:sldId id="704" r:id="rId61"/>
    <p:sldId id="705" r:id="rId62"/>
    <p:sldId id="706" r:id="rId63"/>
    <p:sldId id="707" r:id="rId64"/>
    <p:sldId id="708" r:id="rId65"/>
    <p:sldId id="709" r:id="rId66"/>
    <p:sldId id="710" r:id="rId67"/>
    <p:sldId id="711" r:id="rId68"/>
    <p:sldId id="712" r:id="rId69"/>
    <p:sldId id="713" r:id="rId70"/>
    <p:sldId id="714" r:id="rId71"/>
    <p:sldId id="715" r:id="rId72"/>
    <p:sldId id="716" r:id="rId73"/>
    <p:sldId id="717" r:id="rId74"/>
    <p:sldId id="718" r:id="rId75"/>
    <p:sldId id="719" r:id="rId76"/>
    <p:sldId id="720" r:id="rId77"/>
    <p:sldId id="721" r:id="rId78"/>
    <p:sldId id="722" r:id="rId79"/>
    <p:sldId id="723" r:id="rId80"/>
    <p:sldId id="724" r:id="rId81"/>
    <p:sldId id="725" r:id="rId82"/>
    <p:sldId id="726" r:id="rId83"/>
    <p:sldId id="727" r:id="rId84"/>
    <p:sldId id="728" r:id="rId85"/>
    <p:sldId id="729" r:id="rId86"/>
    <p:sldId id="730" r:id="rId87"/>
    <p:sldId id="731" r:id="rId88"/>
    <p:sldId id="732" r:id="rId89"/>
    <p:sldId id="733" r:id="rId90"/>
    <p:sldId id="734" r:id="rId91"/>
    <p:sldId id="735" r:id="rId92"/>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958894463"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2068343236"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11/14/2025</a:t>
            </a:fld>
            <a:endParaRPr lang="en-US"/>
          </a:p>
        </p:txBody>
      </p:sp>
      <p:sp>
        <p:nvSpPr>
          <p:cNvPr id="2085781588"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760999813"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3534465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154102824"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79623414" name="Slide Image Placeholder 1"/>
          <p:cNvSpPr>
            <a:spLocks noGrp="1" noRot="1" noChangeAspect="1"/>
          </p:cNvSpPr>
          <p:nvPr>
            <p:ph type="sldImg"/>
          </p:nvPr>
        </p:nvSpPr>
        <p:spPr bwMode="auto"/>
      </p:sp>
      <p:sp>
        <p:nvSpPr>
          <p:cNvPr id="204745829" name="Notes Placeholder 2"/>
          <p:cNvSpPr>
            <a:spLocks noGrp="1"/>
          </p:cNvSpPr>
          <p:nvPr>
            <p:ph type="body" idx="1"/>
          </p:nvPr>
        </p:nvSpPr>
        <p:spPr bwMode="auto"/>
        <p:txBody>
          <a:bodyPr/>
          <a:lstStyle/>
          <a:p>
            <a:pPr>
              <a:defRPr/>
            </a:pPr>
            <a:endParaRPr/>
          </a:p>
        </p:txBody>
      </p:sp>
      <p:sp>
        <p:nvSpPr>
          <p:cNvPr id="1393798589" name="Slide Number Placeholder 3"/>
          <p:cNvSpPr>
            <a:spLocks noGrp="1"/>
          </p:cNvSpPr>
          <p:nvPr>
            <p:ph type="sldNum" sz="quarter" idx="10"/>
          </p:nvPr>
        </p:nvSpPr>
        <p:spPr bwMode="auto"/>
        <p:txBody>
          <a:bodyPr/>
          <a:lstStyle/>
          <a:p>
            <a:pPr>
              <a:defRPr/>
            </a:pPr>
            <a:fld id="{C7D0EA47-B2D8-E18E-8ED1-EB7F212D0FF9}"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4884426" name="Slide Image Placeholder 1"/>
          <p:cNvSpPr>
            <a:spLocks noGrp="1" noRot="1" noChangeAspect="1"/>
          </p:cNvSpPr>
          <p:nvPr>
            <p:ph type="sldImg"/>
          </p:nvPr>
        </p:nvSpPr>
        <p:spPr bwMode="auto"/>
      </p:sp>
      <p:sp>
        <p:nvSpPr>
          <p:cNvPr id="1753486746" name="Notes Placeholder 2"/>
          <p:cNvSpPr>
            <a:spLocks noGrp="1"/>
          </p:cNvSpPr>
          <p:nvPr>
            <p:ph type="body" idx="1"/>
          </p:nvPr>
        </p:nvSpPr>
        <p:spPr bwMode="auto"/>
        <p:txBody>
          <a:bodyPr/>
          <a:lstStyle/>
          <a:p>
            <a:pPr>
              <a:defRPr/>
            </a:pPr>
            <a:endParaRPr/>
          </a:p>
        </p:txBody>
      </p:sp>
      <p:sp>
        <p:nvSpPr>
          <p:cNvPr id="343676867" name="Slide Number Placeholder 3"/>
          <p:cNvSpPr>
            <a:spLocks noGrp="1"/>
          </p:cNvSpPr>
          <p:nvPr>
            <p:ph type="sldNum" sz="quarter" idx="10"/>
          </p:nvPr>
        </p:nvSpPr>
        <p:spPr bwMode="auto"/>
        <p:txBody>
          <a:bodyPr/>
          <a:lstStyle/>
          <a:p>
            <a:pPr>
              <a:defRPr/>
            </a:pPr>
            <a:fld id="{B6961E52-7419-9F0C-B5DC-3469D93BAB6E}" type="slidenum">
              <a:r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1209988" name="Slide Image Placeholder 1"/>
          <p:cNvSpPr>
            <a:spLocks noGrp="1" noRot="1" noChangeAspect="1"/>
          </p:cNvSpPr>
          <p:nvPr>
            <p:ph type="sldImg"/>
          </p:nvPr>
        </p:nvSpPr>
        <p:spPr bwMode="auto"/>
      </p:sp>
      <p:sp>
        <p:nvSpPr>
          <p:cNvPr id="1116032434" name="Notes Placeholder 2"/>
          <p:cNvSpPr>
            <a:spLocks noGrp="1"/>
          </p:cNvSpPr>
          <p:nvPr>
            <p:ph type="body" idx="1"/>
          </p:nvPr>
        </p:nvSpPr>
        <p:spPr bwMode="auto"/>
        <p:txBody>
          <a:bodyPr/>
          <a:lstStyle/>
          <a:p>
            <a:pPr>
              <a:defRPr/>
            </a:pPr>
            <a:endParaRPr/>
          </a:p>
        </p:txBody>
      </p:sp>
      <p:sp>
        <p:nvSpPr>
          <p:cNvPr id="391863046" name="Slide Number Placeholder 3"/>
          <p:cNvSpPr>
            <a:spLocks noGrp="1"/>
          </p:cNvSpPr>
          <p:nvPr>
            <p:ph type="sldNum" sz="quarter" idx="10"/>
          </p:nvPr>
        </p:nvSpPr>
        <p:spPr bwMode="auto"/>
        <p:txBody>
          <a:bodyPr/>
          <a:lstStyle/>
          <a:p>
            <a:pPr>
              <a:defRPr/>
            </a:pPr>
            <a:fld id="{083F41E8-241C-6DB2-3FBD-35D1A06AD06F}" type="slidenum">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7899637" name="Slide Image Placeholder 1"/>
          <p:cNvSpPr>
            <a:spLocks noGrp="1" noRot="1" noChangeAspect="1"/>
          </p:cNvSpPr>
          <p:nvPr>
            <p:ph type="sldImg"/>
          </p:nvPr>
        </p:nvSpPr>
        <p:spPr bwMode="auto"/>
      </p:sp>
      <p:sp>
        <p:nvSpPr>
          <p:cNvPr id="87582627" name="Notes Placeholder 2"/>
          <p:cNvSpPr>
            <a:spLocks noGrp="1"/>
          </p:cNvSpPr>
          <p:nvPr>
            <p:ph type="body" idx="1"/>
          </p:nvPr>
        </p:nvSpPr>
        <p:spPr bwMode="auto"/>
        <p:txBody>
          <a:bodyPr/>
          <a:lstStyle/>
          <a:p>
            <a:pPr>
              <a:defRPr/>
            </a:pPr>
            <a:endParaRPr/>
          </a:p>
        </p:txBody>
      </p:sp>
      <p:sp>
        <p:nvSpPr>
          <p:cNvPr id="19133968" name="Slide Number Placeholder 3"/>
          <p:cNvSpPr>
            <a:spLocks noGrp="1"/>
          </p:cNvSpPr>
          <p:nvPr>
            <p:ph type="sldNum" sz="quarter" idx="10"/>
          </p:nvPr>
        </p:nvSpPr>
        <p:spPr bwMode="auto"/>
        <p:txBody>
          <a:bodyPr/>
          <a:lstStyle/>
          <a:p>
            <a:pPr>
              <a:defRPr/>
            </a:pPr>
            <a:fld id="{DC8A0455-9E43-5039-76F8-B9DF22817543}" type="slidenum">
              <a:r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4520197" name="Slide Image Placeholder 1"/>
          <p:cNvSpPr>
            <a:spLocks noGrp="1" noRot="1" noChangeAspect="1"/>
          </p:cNvSpPr>
          <p:nvPr>
            <p:ph type="sldImg"/>
          </p:nvPr>
        </p:nvSpPr>
        <p:spPr bwMode="auto"/>
      </p:sp>
      <p:sp>
        <p:nvSpPr>
          <p:cNvPr id="871853736" name="Notes Placeholder 2"/>
          <p:cNvSpPr>
            <a:spLocks noGrp="1"/>
          </p:cNvSpPr>
          <p:nvPr>
            <p:ph type="body" idx="1"/>
          </p:nvPr>
        </p:nvSpPr>
        <p:spPr bwMode="auto"/>
        <p:txBody>
          <a:bodyPr/>
          <a:lstStyle/>
          <a:p>
            <a:pPr>
              <a:defRPr/>
            </a:pPr>
            <a:endParaRPr/>
          </a:p>
        </p:txBody>
      </p:sp>
      <p:sp>
        <p:nvSpPr>
          <p:cNvPr id="194423042" name="Slide Number Placeholder 3"/>
          <p:cNvSpPr>
            <a:spLocks noGrp="1"/>
          </p:cNvSpPr>
          <p:nvPr>
            <p:ph type="sldNum" sz="quarter" idx="10"/>
          </p:nvPr>
        </p:nvSpPr>
        <p:spPr bwMode="auto"/>
        <p:txBody>
          <a:bodyPr/>
          <a:lstStyle/>
          <a:p>
            <a:pPr>
              <a:defRPr/>
            </a:pPr>
            <a:fld id="{B31EA803-A9EB-75FD-27AD-78C863E56C54}" type="slidenum">
              <a:r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3503879" name="Slide Image Placeholder 1"/>
          <p:cNvSpPr>
            <a:spLocks noGrp="1" noRot="1" noChangeAspect="1"/>
          </p:cNvSpPr>
          <p:nvPr>
            <p:ph type="sldImg"/>
          </p:nvPr>
        </p:nvSpPr>
        <p:spPr bwMode="auto"/>
      </p:sp>
      <p:sp>
        <p:nvSpPr>
          <p:cNvPr id="1024865762" name="Notes Placeholder 2"/>
          <p:cNvSpPr>
            <a:spLocks noGrp="1"/>
          </p:cNvSpPr>
          <p:nvPr>
            <p:ph type="body" idx="1"/>
          </p:nvPr>
        </p:nvSpPr>
        <p:spPr bwMode="auto"/>
        <p:txBody>
          <a:bodyPr/>
          <a:lstStyle/>
          <a:p>
            <a:pPr>
              <a:defRPr/>
            </a:pPr>
            <a:endParaRPr/>
          </a:p>
        </p:txBody>
      </p:sp>
      <p:sp>
        <p:nvSpPr>
          <p:cNvPr id="262557336" name="Slide Number Placeholder 3"/>
          <p:cNvSpPr>
            <a:spLocks noGrp="1"/>
          </p:cNvSpPr>
          <p:nvPr>
            <p:ph type="sldNum" sz="quarter" idx="10"/>
          </p:nvPr>
        </p:nvSpPr>
        <p:spPr bwMode="auto"/>
        <p:txBody>
          <a:bodyPr/>
          <a:lstStyle/>
          <a:p>
            <a:pPr>
              <a:defRPr/>
            </a:pPr>
            <a:fld id="{6CB63E18-5AF3-6A3C-9068-2A1DDEEC09A3}" type="slidenum">
              <a:r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22672143" name="Slide Image Placeholder 1"/>
          <p:cNvSpPr>
            <a:spLocks noGrp="1" noRot="1" noChangeAspect="1"/>
          </p:cNvSpPr>
          <p:nvPr>
            <p:ph type="sldImg"/>
          </p:nvPr>
        </p:nvSpPr>
        <p:spPr bwMode="auto"/>
      </p:sp>
      <p:sp>
        <p:nvSpPr>
          <p:cNvPr id="284372355" name="Notes Placeholder 2"/>
          <p:cNvSpPr>
            <a:spLocks noGrp="1"/>
          </p:cNvSpPr>
          <p:nvPr>
            <p:ph type="body" idx="1"/>
          </p:nvPr>
        </p:nvSpPr>
        <p:spPr bwMode="auto"/>
        <p:txBody>
          <a:bodyPr/>
          <a:lstStyle/>
          <a:p>
            <a:pPr>
              <a:defRPr/>
            </a:pPr>
            <a:endParaRPr/>
          </a:p>
        </p:txBody>
      </p:sp>
      <p:sp>
        <p:nvSpPr>
          <p:cNvPr id="981139053" name="Slide Number Placeholder 3"/>
          <p:cNvSpPr>
            <a:spLocks noGrp="1"/>
          </p:cNvSpPr>
          <p:nvPr>
            <p:ph type="sldNum" sz="quarter" idx="10"/>
          </p:nvPr>
        </p:nvSpPr>
        <p:spPr bwMode="auto"/>
        <p:txBody>
          <a:bodyPr/>
          <a:lstStyle/>
          <a:p>
            <a:pPr>
              <a:defRPr/>
            </a:pPr>
            <a:fld id="{42B999B0-2334-2689-8836-3646DB77A130}" type="slidenum">
              <a:r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752338" name="Slide Image Placeholder 1"/>
          <p:cNvSpPr>
            <a:spLocks noGrp="1" noRot="1" noChangeAspect="1"/>
          </p:cNvSpPr>
          <p:nvPr>
            <p:ph type="sldImg"/>
          </p:nvPr>
        </p:nvSpPr>
        <p:spPr bwMode="auto"/>
      </p:sp>
      <p:sp>
        <p:nvSpPr>
          <p:cNvPr id="1033213890" name="Notes Placeholder 2"/>
          <p:cNvSpPr>
            <a:spLocks noGrp="1"/>
          </p:cNvSpPr>
          <p:nvPr>
            <p:ph type="body" idx="1"/>
          </p:nvPr>
        </p:nvSpPr>
        <p:spPr bwMode="auto"/>
        <p:txBody>
          <a:bodyPr/>
          <a:lstStyle/>
          <a:p>
            <a:pPr>
              <a:defRPr/>
            </a:pPr>
            <a:endParaRPr/>
          </a:p>
        </p:txBody>
      </p:sp>
      <p:sp>
        <p:nvSpPr>
          <p:cNvPr id="21981354" name="Slide Number Placeholder 3"/>
          <p:cNvSpPr>
            <a:spLocks noGrp="1"/>
          </p:cNvSpPr>
          <p:nvPr>
            <p:ph type="sldNum" sz="quarter" idx="10"/>
          </p:nvPr>
        </p:nvSpPr>
        <p:spPr bwMode="auto"/>
        <p:txBody>
          <a:bodyPr/>
          <a:lstStyle/>
          <a:p>
            <a:pPr>
              <a:defRPr/>
            </a:pPr>
            <a:fld id="{FE551A47-D9E2-E886-E4D9-F78D200AD21D}" type="slidenum">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37734129" name="Slide Image Placeholder 1"/>
          <p:cNvSpPr>
            <a:spLocks noGrp="1" noRot="1" noChangeAspect="1"/>
          </p:cNvSpPr>
          <p:nvPr>
            <p:ph type="sldImg"/>
          </p:nvPr>
        </p:nvSpPr>
        <p:spPr bwMode="auto"/>
      </p:sp>
      <p:sp>
        <p:nvSpPr>
          <p:cNvPr id="675452670" name="Notes Placeholder 2"/>
          <p:cNvSpPr>
            <a:spLocks noGrp="1"/>
          </p:cNvSpPr>
          <p:nvPr>
            <p:ph type="body" idx="1"/>
          </p:nvPr>
        </p:nvSpPr>
        <p:spPr bwMode="auto"/>
        <p:txBody>
          <a:bodyPr/>
          <a:lstStyle/>
          <a:p>
            <a:pPr>
              <a:defRPr/>
            </a:pPr>
            <a:endParaRPr/>
          </a:p>
        </p:txBody>
      </p:sp>
      <p:sp>
        <p:nvSpPr>
          <p:cNvPr id="805522424" name="Slide Number Placeholder 3"/>
          <p:cNvSpPr>
            <a:spLocks noGrp="1"/>
          </p:cNvSpPr>
          <p:nvPr>
            <p:ph type="sldNum" sz="quarter" idx="10"/>
          </p:nvPr>
        </p:nvSpPr>
        <p:spPr bwMode="auto"/>
        <p:txBody>
          <a:bodyPr/>
          <a:lstStyle/>
          <a:p>
            <a:pPr>
              <a:defRPr/>
            </a:pPr>
            <a:fld id="{5DFEB648-D91E-D531-0511-BB851206B356}" type="slidenum">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25353011" name="Slide Image Placeholder 1"/>
          <p:cNvSpPr>
            <a:spLocks noGrp="1" noRot="1" noChangeAspect="1"/>
          </p:cNvSpPr>
          <p:nvPr>
            <p:ph type="sldImg"/>
          </p:nvPr>
        </p:nvSpPr>
        <p:spPr bwMode="auto"/>
      </p:sp>
      <p:sp>
        <p:nvSpPr>
          <p:cNvPr id="217903810" name="Notes Placeholder 2"/>
          <p:cNvSpPr>
            <a:spLocks noGrp="1"/>
          </p:cNvSpPr>
          <p:nvPr>
            <p:ph type="body" idx="1"/>
          </p:nvPr>
        </p:nvSpPr>
        <p:spPr bwMode="auto"/>
        <p:txBody>
          <a:bodyPr/>
          <a:lstStyle/>
          <a:p>
            <a:pPr>
              <a:defRPr/>
            </a:pPr>
            <a:endParaRPr/>
          </a:p>
        </p:txBody>
      </p:sp>
      <p:sp>
        <p:nvSpPr>
          <p:cNvPr id="1257829913" name="Slide Number Placeholder 3"/>
          <p:cNvSpPr>
            <a:spLocks noGrp="1"/>
          </p:cNvSpPr>
          <p:nvPr>
            <p:ph type="sldNum" sz="quarter" idx="10"/>
          </p:nvPr>
        </p:nvSpPr>
        <p:spPr bwMode="auto"/>
        <p:txBody>
          <a:bodyPr/>
          <a:lstStyle/>
          <a:p>
            <a:pPr>
              <a:defRPr/>
            </a:pPr>
            <a:fld id="{5D10ADDA-31A5-2F91-49A0-CAA88A84E103}" type="slidenum">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49664586" name="Slide Image Placeholder 1"/>
          <p:cNvSpPr>
            <a:spLocks noGrp="1" noRot="1" noChangeAspect="1"/>
          </p:cNvSpPr>
          <p:nvPr>
            <p:ph type="sldImg"/>
          </p:nvPr>
        </p:nvSpPr>
        <p:spPr bwMode="auto"/>
      </p:sp>
      <p:sp>
        <p:nvSpPr>
          <p:cNvPr id="823606917" name="Notes Placeholder 2"/>
          <p:cNvSpPr>
            <a:spLocks noGrp="1"/>
          </p:cNvSpPr>
          <p:nvPr>
            <p:ph type="body" idx="1"/>
          </p:nvPr>
        </p:nvSpPr>
        <p:spPr bwMode="auto"/>
        <p:txBody>
          <a:bodyPr/>
          <a:lstStyle/>
          <a:p>
            <a:pPr>
              <a:defRPr/>
            </a:pPr>
            <a:endParaRPr/>
          </a:p>
        </p:txBody>
      </p:sp>
      <p:sp>
        <p:nvSpPr>
          <p:cNvPr id="1454736599" name="Slide Number Placeholder 3"/>
          <p:cNvSpPr>
            <a:spLocks noGrp="1"/>
          </p:cNvSpPr>
          <p:nvPr>
            <p:ph type="sldNum" sz="quarter" idx="10"/>
          </p:nvPr>
        </p:nvSpPr>
        <p:spPr bwMode="auto"/>
        <p:txBody>
          <a:bodyPr/>
          <a:lstStyle/>
          <a:p>
            <a:pPr>
              <a:defRPr/>
            </a:pPr>
            <a:fld id="{DDF958A1-EAA0-CCCA-7332-815287F61529}" type="slidenum">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7553030" name="Slide Image Placeholder 1"/>
          <p:cNvSpPr>
            <a:spLocks noGrp="1" noRot="1" noChangeAspect="1"/>
          </p:cNvSpPr>
          <p:nvPr>
            <p:ph type="sldImg"/>
          </p:nvPr>
        </p:nvSpPr>
        <p:spPr bwMode="auto"/>
      </p:sp>
      <p:sp>
        <p:nvSpPr>
          <p:cNvPr id="331284928" name="Notes Placeholder 2"/>
          <p:cNvSpPr>
            <a:spLocks noGrp="1"/>
          </p:cNvSpPr>
          <p:nvPr>
            <p:ph type="body" idx="1"/>
          </p:nvPr>
        </p:nvSpPr>
        <p:spPr bwMode="auto"/>
        <p:txBody>
          <a:bodyPr/>
          <a:lstStyle/>
          <a:p>
            <a:pPr>
              <a:defRPr/>
            </a:pPr>
            <a:endParaRPr/>
          </a:p>
        </p:txBody>
      </p:sp>
      <p:sp>
        <p:nvSpPr>
          <p:cNvPr id="1255788404" name="Slide Number Placeholder 3"/>
          <p:cNvSpPr>
            <a:spLocks noGrp="1"/>
          </p:cNvSpPr>
          <p:nvPr>
            <p:ph type="sldNum" sz="quarter" idx="10"/>
          </p:nvPr>
        </p:nvSpPr>
        <p:spPr bwMode="auto"/>
        <p:txBody>
          <a:bodyPr/>
          <a:lstStyle/>
          <a:p>
            <a:pPr>
              <a:defRPr/>
            </a:pPr>
            <a:fld id="{626B2997-9B6D-F446-ABA3-06294E35445F}"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04998498" name="Slide Image Placeholder 1"/>
          <p:cNvSpPr>
            <a:spLocks noGrp="1" noRot="1" noChangeAspect="1"/>
          </p:cNvSpPr>
          <p:nvPr>
            <p:ph type="sldImg"/>
          </p:nvPr>
        </p:nvSpPr>
        <p:spPr bwMode="auto"/>
      </p:sp>
      <p:sp>
        <p:nvSpPr>
          <p:cNvPr id="1126536751" name="Notes Placeholder 2"/>
          <p:cNvSpPr>
            <a:spLocks noGrp="1"/>
          </p:cNvSpPr>
          <p:nvPr>
            <p:ph type="body" idx="1"/>
          </p:nvPr>
        </p:nvSpPr>
        <p:spPr bwMode="auto"/>
        <p:txBody>
          <a:bodyPr/>
          <a:lstStyle/>
          <a:p>
            <a:pPr>
              <a:defRPr/>
            </a:pPr>
            <a:endParaRPr/>
          </a:p>
        </p:txBody>
      </p:sp>
      <p:sp>
        <p:nvSpPr>
          <p:cNvPr id="1518254612" name="Slide Number Placeholder 3"/>
          <p:cNvSpPr>
            <a:spLocks noGrp="1"/>
          </p:cNvSpPr>
          <p:nvPr>
            <p:ph type="sldNum" sz="quarter" idx="10"/>
          </p:nvPr>
        </p:nvSpPr>
        <p:spPr bwMode="auto"/>
        <p:txBody>
          <a:bodyPr/>
          <a:lstStyle/>
          <a:p>
            <a:pPr>
              <a:defRPr/>
            </a:pPr>
            <a:fld id="{FFB9BBEA-9949-7A4E-FC11-5A65D12F48FC}" type="slidenum">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66890330" name="Slide Image Placeholder 1"/>
          <p:cNvSpPr>
            <a:spLocks noGrp="1" noRot="1" noChangeAspect="1"/>
          </p:cNvSpPr>
          <p:nvPr>
            <p:ph type="sldImg"/>
          </p:nvPr>
        </p:nvSpPr>
        <p:spPr bwMode="auto"/>
      </p:sp>
      <p:sp>
        <p:nvSpPr>
          <p:cNvPr id="1613313273" name="Notes Placeholder 2"/>
          <p:cNvSpPr>
            <a:spLocks noGrp="1"/>
          </p:cNvSpPr>
          <p:nvPr>
            <p:ph type="body" idx="1"/>
          </p:nvPr>
        </p:nvSpPr>
        <p:spPr bwMode="auto"/>
        <p:txBody>
          <a:bodyPr/>
          <a:lstStyle/>
          <a:p>
            <a:pPr>
              <a:defRPr/>
            </a:pPr>
            <a:endParaRPr/>
          </a:p>
        </p:txBody>
      </p:sp>
      <p:sp>
        <p:nvSpPr>
          <p:cNvPr id="1611230129" name="Slide Number Placeholder 3"/>
          <p:cNvSpPr>
            <a:spLocks noGrp="1"/>
          </p:cNvSpPr>
          <p:nvPr>
            <p:ph type="sldNum" sz="quarter" idx="10"/>
          </p:nvPr>
        </p:nvSpPr>
        <p:spPr bwMode="auto"/>
        <p:txBody>
          <a:bodyPr/>
          <a:lstStyle/>
          <a:p>
            <a:pPr>
              <a:defRPr/>
            </a:pPr>
            <a:fld id="{A0A4582E-08E2-A79B-A0C5-D613BCBE5DD9}"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95172328" name="Slide Image Placeholder 1"/>
          <p:cNvSpPr>
            <a:spLocks noGrp="1" noRot="1" noChangeAspect="1"/>
          </p:cNvSpPr>
          <p:nvPr>
            <p:ph type="sldImg"/>
          </p:nvPr>
        </p:nvSpPr>
        <p:spPr bwMode="auto"/>
      </p:sp>
      <p:sp>
        <p:nvSpPr>
          <p:cNvPr id="1874225431" name="Notes Placeholder 2"/>
          <p:cNvSpPr>
            <a:spLocks noGrp="1"/>
          </p:cNvSpPr>
          <p:nvPr>
            <p:ph type="body" idx="1"/>
          </p:nvPr>
        </p:nvSpPr>
        <p:spPr bwMode="auto"/>
        <p:txBody>
          <a:bodyPr/>
          <a:lstStyle/>
          <a:p>
            <a:pPr>
              <a:defRPr/>
            </a:pPr>
            <a:endParaRPr/>
          </a:p>
        </p:txBody>
      </p:sp>
      <p:sp>
        <p:nvSpPr>
          <p:cNvPr id="727065562" name="Slide Number Placeholder 3"/>
          <p:cNvSpPr>
            <a:spLocks noGrp="1"/>
          </p:cNvSpPr>
          <p:nvPr>
            <p:ph type="sldNum" sz="quarter" idx="10"/>
          </p:nvPr>
        </p:nvSpPr>
        <p:spPr bwMode="auto"/>
        <p:txBody>
          <a:bodyPr/>
          <a:lstStyle/>
          <a:p>
            <a:pPr>
              <a:defRPr/>
            </a:pPr>
            <a:fld id="{5243A2F4-56B8-9DF3-BD28-D1B9022C841A}" type="slidenum">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2322103" name="Slide Image Placeholder 1"/>
          <p:cNvSpPr>
            <a:spLocks noGrp="1" noRot="1" noChangeAspect="1"/>
          </p:cNvSpPr>
          <p:nvPr>
            <p:ph type="sldImg"/>
          </p:nvPr>
        </p:nvSpPr>
        <p:spPr bwMode="auto"/>
      </p:sp>
      <p:sp>
        <p:nvSpPr>
          <p:cNvPr id="638691064" name="Notes Placeholder 2"/>
          <p:cNvSpPr>
            <a:spLocks noGrp="1"/>
          </p:cNvSpPr>
          <p:nvPr>
            <p:ph type="body" idx="1"/>
          </p:nvPr>
        </p:nvSpPr>
        <p:spPr bwMode="auto"/>
        <p:txBody>
          <a:bodyPr/>
          <a:lstStyle/>
          <a:p>
            <a:pPr>
              <a:defRPr/>
            </a:pPr>
            <a:endParaRPr/>
          </a:p>
        </p:txBody>
      </p:sp>
      <p:sp>
        <p:nvSpPr>
          <p:cNvPr id="2124750817" name="Slide Number Placeholder 3"/>
          <p:cNvSpPr>
            <a:spLocks noGrp="1"/>
          </p:cNvSpPr>
          <p:nvPr>
            <p:ph type="sldNum" sz="quarter" idx="10"/>
          </p:nvPr>
        </p:nvSpPr>
        <p:spPr bwMode="auto"/>
        <p:txBody>
          <a:bodyPr/>
          <a:lstStyle/>
          <a:p>
            <a:pPr>
              <a:defRPr/>
            </a:pPr>
            <a:fld id="{8F39CB37-B421-6A37-4AA6-D6EC8D4C9C75}"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6538223" name="Slide Image Placeholder 1"/>
          <p:cNvSpPr>
            <a:spLocks noGrp="1" noRot="1" noChangeAspect="1"/>
          </p:cNvSpPr>
          <p:nvPr>
            <p:ph type="sldImg"/>
          </p:nvPr>
        </p:nvSpPr>
        <p:spPr bwMode="auto"/>
      </p:sp>
      <p:sp>
        <p:nvSpPr>
          <p:cNvPr id="1461237186" name="Notes Placeholder 2"/>
          <p:cNvSpPr>
            <a:spLocks noGrp="1"/>
          </p:cNvSpPr>
          <p:nvPr>
            <p:ph type="body" idx="1"/>
          </p:nvPr>
        </p:nvSpPr>
        <p:spPr bwMode="auto"/>
        <p:txBody>
          <a:bodyPr/>
          <a:lstStyle/>
          <a:p>
            <a:pPr>
              <a:defRPr/>
            </a:pPr>
            <a:endParaRPr/>
          </a:p>
        </p:txBody>
      </p:sp>
      <p:sp>
        <p:nvSpPr>
          <p:cNvPr id="904560192" name="Slide Number Placeholder 3"/>
          <p:cNvSpPr>
            <a:spLocks noGrp="1"/>
          </p:cNvSpPr>
          <p:nvPr>
            <p:ph type="sldNum" sz="quarter" idx="10"/>
          </p:nvPr>
        </p:nvSpPr>
        <p:spPr bwMode="auto"/>
        <p:txBody>
          <a:bodyPr/>
          <a:lstStyle/>
          <a:p>
            <a:pPr>
              <a:defRPr/>
            </a:pPr>
            <a:fld id="{29962574-71CE-56F0-C0D4-04C017412F97}" type="slidenum">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26468206" name="Slide Image Placeholder 1"/>
          <p:cNvSpPr>
            <a:spLocks noGrp="1" noRot="1" noChangeAspect="1"/>
          </p:cNvSpPr>
          <p:nvPr>
            <p:ph type="sldImg"/>
          </p:nvPr>
        </p:nvSpPr>
        <p:spPr bwMode="auto"/>
      </p:sp>
      <p:sp>
        <p:nvSpPr>
          <p:cNvPr id="394231771" name="Notes Placeholder 2"/>
          <p:cNvSpPr>
            <a:spLocks noGrp="1"/>
          </p:cNvSpPr>
          <p:nvPr>
            <p:ph type="body" idx="1"/>
          </p:nvPr>
        </p:nvSpPr>
        <p:spPr bwMode="auto"/>
        <p:txBody>
          <a:bodyPr/>
          <a:lstStyle/>
          <a:p>
            <a:pPr>
              <a:defRPr/>
            </a:pPr>
            <a:endParaRPr/>
          </a:p>
        </p:txBody>
      </p:sp>
      <p:sp>
        <p:nvSpPr>
          <p:cNvPr id="406406956" name="Slide Number Placeholder 3"/>
          <p:cNvSpPr>
            <a:spLocks noGrp="1"/>
          </p:cNvSpPr>
          <p:nvPr>
            <p:ph type="sldNum" sz="quarter" idx="10"/>
          </p:nvPr>
        </p:nvSpPr>
        <p:spPr bwMode="auto"/>
        <p:txBody>
          <a:bodyPr/>
          <a:lstStyle/>
          <a:p>
            <a:pPr>
              <a:defRPr/>
            </a:pPr>
            <a:fld id="{763ECE89-D580-FD17-F736-58C63F0AE7AE}"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2901612" name="Slide Image Placeholder 1"/>
          <p:cNvSpPr>
            <a:spLocks noGrp="1" noRot="1" noChangeAspect="1"/>
          </p:cNvSpPr>
          <p:nvPr>
            <p:ph type="sldImg"/>
          </p:nvPr>
        </p:nvSpPr>
        <p:spPr bwMode="auto"/>
      </p:sp>
      <p:sp>
        <p:nvSpPr>
          <p:cNvPr id="109031601" name="Notes Placeholder 2"/>
          <p:cNvSpPr>
            <a:spLocks noGrp="1"/>
          </p:cNvSpPr>
          <p:nvPr>
            <p:ph type="body" idx="1"/>
          </p:nvPr>
        </p:nvSpPr>
        <p:spPr bwMode="auto"/>
        <p:txBody>
          <a:bodyPr/>
          <a:lstStyle/>
          <a:p>
            <a:pPr>
              <a:defRPr/>
            </a:pPr>
            <a:endParaRPr/>
          </a:p>
        </p:txBody>
      </p:sp>
      <p:sp>
        <p:nvSpPr>
          <p:cNvPr id="1973932894" name="Slide Number Placeholder 3"/>
          <p:cNvSpPr>
            <a:spLocks noGrp="1"/>
          </p:cNvSpPr>
          <p:nvPr>
            <p:ph type="sldNum" sz="quarter" idx="10"/>
          </p:nvPr>
        </p:nvSpPr>
        <p:spPr bwMode="auto"/>
        <p:txBody>
          <a:bodyPr/>
          <a:lstStyle/>
          <a:p>
            <a:pPr>
              <a:defRPr/>
            </a:pPr>
            <a:fld id="{953A0084-734C-B5CF-3E97-15BD7B13CB30}" type="slidenum">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44905607" name="Slide Image Placeholder 1"/>
          <p:cNvSpPr>
            <a:spLocks noGrp="1" noRot="1" noChangeAspect="1"/>
          </p:cNvSpPr>
          <p:nvPr>
            <p:ph type="sldImg"/>
          </p:nvPr>
        </p:nvSpPr>
        <p:spPr bwMode="auto"/>
      </p:sp>
      <p:sp>
        <p:nvSpPr>
          <p:cNvPr id="88481093" name="Notes Placeholder 2"/>
          <p:cNvSpPr>
            <a:spLocks noGrp="1"/>
          </p:cNvSpPr>
          <p:nvPr>
            <p:ph type="body" idx="1"/>
          </p:nvPr>
        </p:nvSpPr>
        <p:spPr bwMode="auto"/>
        <p:txBody>
          <a:bodyPr/>
          <a:lstStyle/>
          <a:p>
            <a:pPr>
              <a:defRPr/>
            </a:pPr>
            <a:endParaRPr/>
          </a:p>
        </p:txBody>
      </p:sp>
      <p:sp>
        <p:nvSpPr>
          <p:cNvPr id="227540339" name="Slide Number Placeholder 3"/>
          <p:cNvSpPr>
            <a:spLocks noGrp="1"/>
          </p:cNvSpPr>
          <p:nvPr>
            <p:ph type="sldNum" sz="quarter" idx="10"/>
          </p:nvPr>
        </p:nvSpPr>
        <p:spPr bwMode="auto"/>
        <p:txBody>
          <a:bodyPr/>
          <a:lstStyle/>
          <a:p>
            <a:pPr>
              <a:defRPr/>
            </a:pPr>
            <a:fld id="{D7B1BC85-7E10-F828-B30B-815469050B3D}"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14274" name="Slide Image Placeholder 1"/>
          <p:cNvSpPr>
            <a:spLocks noGrp="1" noRot="1" noChangeAspect="1"/>
          </p:cNvSpPr>
          <p:nvPr>
            <p:ph type="sldImg"/>
          </p:nvPr>
        </p:nvSpPr>
        <p:spPr bwMode="auto"/>
      </p:sp>
      <p:sp>
        <p:nvSpPr>
          <p:cNvPr id="482891355" name="Notes Placeholder 2"/>
          <p:cNvSpPr>
            <a:spLocks noGrp="1"/>
          </p:cNvSpPr>
          <p:nvPr>
            <p:ph type="body" idx="1"/>
          </p:nvPr>
        </p:nvSpPr>
        <p:spPr bwMode="auto"/>
        <p:txBody>
          <a:bodyPr/>
          <a:lstStyle/>
          <a:p>
            <a:pPr>
              <a:defRPr/>
            </a:pPr>
            <a:endParaRPr/>
          </a:p>
        </p:txBody>
      </p:sp>
      <p:sp>
        <p:nvSpPr>
          <p:cNvPr id="1796245746" name="Slide Number Placeholder 3"/>
          <p:cNvSpPr>
            <a:spLocks noGrp="1"/>
          </p:cNvSpPr>
          <p:nvPr>
            <p:ph type="sldNum" sz="quarter" idx="10"/>
          </p:nvPr>
        </p:nvSpPr>
        <p:spPr bwMode="auto"/>
        <p:txBody>
          <a:bodyPr/>
          <a:lstStyle/>
          <a:p>
            <a:pPr>
              <a:defRPr/>
            </a:pPr>
            <a:fld id="{A09CD484-6015-AE8C-79F0-D5722B9237BE}" type="slidenum">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2776299" name="Slide Image Placeholder 1"/>
          <p:cNvSpPr>
            <a:spLocks noGrp="1" noRot="1" noChangeAspect="1"/>
          </p:cNvSpPr>
          <p:nvPr>
            <p:ph type="sldImg"/>
          </p:nvPr>
        </p:nvSpPr>
        <p:spPr bwMode="auto"/>
      </p:sp>
      <p:sp>
        <p:nvSpPr>
          <p:cNvPr id="412642721" name="Notes Placeholder 2"/>
          <p:cNvSpPr>
            <a:spLocks noGrp="1"/>
          </p:cNvSpPr>
          <p:nvPr>
            <p:ph type="body" idx="1"/>
          </p:nvPr>
        </p:nvSpPr>
        <p:spPr bwMode="auto"/>
        <p:txBody>
          <a:bodyPr/>
          <a:lstStyle/>
          <a:p>
            <a:pPr>
              <a:defRPr/>
            </a:pPr>
            <a:endParaRPr/>
          </a:p>
        </p:txBody>
      </p:sp>
      <p:sp>
        <p:nvSpPr>
          <p:cNvPr id="1813487536" name="Slide Number Placeholder 3"/>
          <p:cNvSpPr>
            <a:spLocks noGrp="1"/>
          </p:cNvSpPr>
          <p:nvPr>
            <p:ph type="sldNum" sz="quarter" idx="10"/>
          </p:nvPr>
        </p:nvSpPr>
        <p:spPr bwMode="auto"/>
        <p:txBody>
          <a:bodyPr/>
          <a:lstStyle/>
          <a:p>
            <a:pPr>
              <a:defRPr/>
            </a:pPr>
            <a:fld id="{851FB95E-DF39-1283-8548-EFFED8316553}" type="slidenum">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18107360" name="Slide Image Placeholder 1"/>
          <p:cNvSpPr>
            <a:spLocks noGrp="1" noRot="1" noChangeAspect="1"/>
          </p:cNvSpPr>
          <p:nvPr>
            <p:ph type="sldImg"/>
          </p:nvPr>
        </p:nvSpPr>
        <p:spPr bwMode="auto"/>
      </p:sp>
      <p:sp>
        <p:nvSpPr>
          <p:cNvPr id="1769031724" name="Notes Placeholder 2"/>
          <p:cNvSpPr>
            <a:spLocks noGrp="1"/>
          </p:cNvSpPr>
          <p:nvPr>
            <p:ph type="body" idx="1"/>
          </p:nvPr>
        </p:nvSpPr>
        <p:spPr bwMode="auto"/>
        <p:txBody>
          <a:bodyPr/>
          <a:lstStyle/>
          <a:p>
            <a:pPr>
              <a:defRPr/>
            </a:pPr>
            <a:endParaRPr/>
          </a:p>
        </p:txBody>
      </p:sp>
      <p:sp>
        <p:nvSpPr>
          <p:cNvPr id="2102380163" name="Slide Number Placeholder 3"/>
          <p:cNvSpPr>
            <a:spLocks noGrp="1"/>
          </p:cNvSpPr>
          <p:nvPr>
            <p:ph type="sldNum" sz="quarter" idx="10"/>
          </p:nvPr>
        </p:nvSpPr>
        <p:spPr bwMode="auto"/>
        <p:txBody>
          <a:bodyPr/>
          <a:lstStyle/>
          <a:p>
            <a:pPr>
              <a:defRPr/>
            </a:pPr>
            <a:fld id="{4524A867-360C-78FD-6A52-1091F6BF7AA1}"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75752168" name="Slide Image Placeholder 1"/>
          <p:cNvSpPr>
            <a:spLocks noGrp="1" noRot="1" noChangeAspect="1"/>
          </p:cNvSpPr>
          <p:nvPr>
            <p:ph type="sldImg"/>
          </p:nvPr>
        </p:nvSpPr>
        <p:spPr bwMode="auto"/>
      </p:sp>
      <p:sp>
        <p:nvSpPr>
          <p:cNvPr id="1531426966" name="Notes Placeholder 2"/>
          <p:cNvSpPr>
            <a:spLocks noGrp="1"/>
          </p:cNvSpPr>
          <p:nvPr>
            <p:ph type="body" idx="1"/>
          </p:nvPr>
        </p:nvSpPr>
        <p:spPr bwMode="auto"/>
        <p:txBody>
          <a:bodyPr/>
          <a:lstStyle/>
          <a:p>
            <a:pPr>
              <a:defRPr/>
            </a:pPr>
            <a:endParaRPr/>
          </a:p>
        </p:txBody>
      </p:sp>
      <p:sp>
        <p:nvSpPr>
          <p:cNvPr id="748164689" name="Slide Number Placeholder 3"/>
          <p:cNvSpPr>
            <a:spLocks noGrp="1"/>
          </p:cNvSpPr>
          <p:nvPr>
            <p:ph type="sldNum" sz="quarter" idx="10"/>
          </p:nvPr>
        </p:nvSpPr>
        <p:spPr bwMode="auto"/>
        <p:txBody>
          <a:bodyPr/>
          <a:lstStyle/>
          <a:p>
            <a:pPr>
              <a:defRPr/>
            </a:pPr>
            <a:fld id="{15B4E04A-B2CF-8F6D-8528-EBC22093EEB5}" type="slidenum">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24710032" name="Slide Image Placeholder 1"/>
          <p:cNvSpPr>
            <a:spLocks noGrp="1" noRot="1" noChangeAspect="1"/>
          </p:cNvSpPr>
          <p:nvPr>
            <p:ph type="sldImg"/>
          </p:nvPr>
        </p:nvSpPr>
        <p:spPr bwMode="auto"/>
      </p:sp>
      <p:sp>
        <p:nvSpPr>
          <p:cNvPr id="1051966262" name="Notes Placeholder 2"/>
          <p:cNvSpPr>
            <a:spLocks noGrp="1"/>
          </p:cNvSpPr>
          <p:nvPr>
            <p:ph type="body" idx="1"/>
          </p:nvPr>
        </p:nvSpPr>
        <p:spPr bwMode="auto"/>
        <p:txBody>
          <a:bodyPr/>
          <a:lstStyle/>
          <a:p>
            <a:pPr>
              <a:defRPr/>
            </a:pPr>
            <a:endParaRPr/>
          </a:p>
        </p:txBody>
      </p:sp>
      <p:sp>
        <p:nvSpPr>
          <p:cNvPr id="1376511231" name="Slide Number Placeholder 3"/>
          <p:cNvSpPr>
            <a:spLocks noGrp="1"/>
          </p:cNvSpPr>
          <p:nvPr>
            <p:ph type="sldNum" sz="quarter" idx="10"/>
          </p:nvPr>
        </p:nvSpPr>
        <p:spPr bwMode="auto"/>
        <p:txBody>
          <a:bodyPr/>
          <a:lstStyle/>
          <a:p>
            <a:pPr>
              <a:defRPr/>
            </a:pPr>
            <a:fld id="{F3DD14A8-E209-D2A3-44C2-FFE875B5BCCC}" type="slidenum">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59533724" name="Slide Image Placeholder 1"/>
          <p:cNvSpPr>
            <a:spLocks noGrp="1" noRot="1" noChangeAspect="1"/>
          </p:cNvSpPr>
          <p:nvPr>
            <p:ph type="sldImg"/>
          </p:nvPr>
        </p:nvSpPr>
        <p:spPr bwMode="auto"/>
      </p:sp>
      <p:sp>
        <p:nvSpPr>
          <p:cNvPr id="1193803932" name="Notes Placeholder 2"/>
          <p:cNvSpPr>
            <a:spLocks noGrp="1"/>
          </p:cNvSpPr>
          <p:nvPr>
            <p:ph type="body" idx="1"/>
          </p:nvPr>
        </p:nvSpPr>
        <p:spPr bwMode="auto"/>
        <p:txBody>
          <a:bodyPr/>
          <a:lstStyle/>
          <a:p>
            <a:pPr>
              <a:defRPr/>
            </a:pPr>
            <a:endParaRPr/>
          </a:p>
        </p:txBody>
      </p:sp>
      <p:sp>
        <p:nvSpPr>
          <p:cNvPr id="1080838389" name="Slide Number Placeholder 3"/>
          <p:cNvSpPr>
            <a:spLocks noGrp="1"/>
          </p:cNvSpPr>
          <p:nvPr>
            <p:ph type="sldNum" sz="quarter" idx="10"/>
          </p:nvPr>
        </p:nvSpPr>
        <p:spPr bwMode="auto"/>
        <p:txBody>
          <a:bodyPr/>
          <a:lstStyle/>
          <a:p>
            <a:pPr>
              <a:defRPr/>
            </a:pPr>
            <a:fld id="{E9495FA4-F36F-3534-7136-C5108C1CF2D2}" type="slidenum">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3103966" name="Slide Image Placeholder 1"/>
          <p:cNvSpPr>
            <a:spLocks noGrp="1" noRot="1" noChangeAspect="1"/>
          </p:cNvSpPr>
          <p:nvPr>
            <p:ph type="sldImg"/>
          </p:nvPr>
        </p:nvSpPr>
        <p:spPr bwMode="auto"/>
      </p:sp>
      <p:sp>
        <p:nvSpPr>
          <p:cNvPr id="1682595771" name="Notes Placeholder 2"/>
          <p:cNvSpPr>
            <a:spLocks noGrp="1"/>
          </p:cNvSpPr>
          <p:nvPr>
            <p:ph type="body" idx="1"/>
          </p:nvPr>
        </p:nvSpPr>
        <p:spPr bwMode="auto"/>
        <p:txBody>
          <a:bodyPr/>
          <a:lstStyle/>
          <a:p>
            <a:pPr>
              <a:defRPr/>
            </a:pPr>
            <a:endParaRPr/>
          </a:p>
        </p:txBody>
      </p:sp>
      <p:sp>
        <p:nvSpPr>
          <p:cNvPr id="27361923" name="Slide Number Placeholder 3"/>
          <p:cNvSpPr>
            <a:spLocks noGrp="1"/>
          </p:cNvSpPr>
          <p:nvPr>
            <p:ph type="sldNum" sz="quarter" idx="10"/>
          </p:nvPr>
        </p:nvSpPr>
        <p:spPr bwMode="auto"/>
        <p:txBody>
          <a:bodyPr/>
          <a:lstStyle/>
          <a:p>
            <a:pPr>
              <a:defRPr/>
            </a:pPr>
            <a:fld id="{626F0D7B-AB96-09A8-BE91-18D377253F6A}" type="slidenum">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86209503" name="Slide Image Placeholder 1"/>
          <p:cNvSpPr>
            <a:spLocks noGrp="1" noRot="1" noChangeAspect="1"/>
          </p:cNvSpPr>
          <p:nvPr>
            <p:ph type="sldImg"/>
          </p:nvPr>
        </p:nvSpPr>
        <p:spPr bwMode="auto"/>
      </p:sp>
      <p:sp>
        <p:nvSpPr>
          <p:cNvPr id="588362217" name="Notes Placeholder 2"/>
          <p:cNvSpPr>
            <a:spLocks noGrp="1"/>
          </p:cNvSpPr>
          <p:nvPr>
            <p:ph type="body" idx="1"/>
          </p:nvPr>
        </p:nvSpPr>
        <p:spPr bwMode="auto"/>
        <p:txBody>
          <a:bodyPr/>
          <a:lstStyle/>
          <a:p>
            <a:pPr>
              <a:defRPr/>
            </a:pPr>
            <a:endParaRPr/>
          </a:p>
        </p:txBody>
      </p:sp>
      <p:sp>
        <p:nvSpPr>
          <p:cNvPr id="723982755" name="Slide Number Placeholder 3"/>
          <p:cNvSpPr>
            <a:spLocks noGrp="1"/>
          </p:cNvSpPr>
          <p:nvPr>
            <p:ph type="sldNum" sz="quarter" idx="10"/>
          </p:nvPr>
        </p:nvSpPr>
        <p:spPr bwMode="auto"/>
        <p:txBody>
          <a:bodyPr/>
          <a:lstStyle/>
          <a:p>
            <a:pPr>
              <a:defRPr/>
            </a:pPr>
            <a:fld id="{0447528F-3748-3140-1772-512C93D364C1}" type="slidenum">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19544607" name="Slide Image Placeholder 1"/>
          <p:cNvSpPr>
            <a:spLocks noGrp="1" noRot="1" noChangeAspect="1"/>
          </p:cNvSpPr>
          <p:nvPr>
            <p:ph type="sldImg"/>
          </p:nvPr>
        </p:nvSpPr>
        <p:spPr bwMode="auto"/>
      </p:sp>
      <p:sp>
        <p:nvSpPr>
          <p:cNvPr id="1540123234" name="Notes Placeholder 2"/>
          <p:cNvSpPr>
            <a:spLocks noGrp="1"/>
          </p:cNvSpPr>
          <p:nvPr>
            <p:ph type="body" idx="1"/>
          </p:nvPr>
        </p:nvSpPr>
        <p:spPr bwMode="auto"/>
        <p:txBody>
          <a:bodyPr/>
          <a:lstStyle/>
          <a:p>
            <a:pPr>
              <a:defRPr/>
            </a:pPr>
            <a:endParaRPr/>
          </a:p>
        </p:txBody>
      </p:sp>
      <p:sp>
        <p:nvSpPr>
          <p:cNvPr id="1130745652" name="Slide Number Placeholder 3"/>
          <p:cNvSpPr>
            <a:spLocks noGrp="1"/>
          </p:cNvSpPr>
          <p:nvPr>
            <p:ph type="sldNum" sz="quarter" idx="10"/>
          </p:nvPr>
        </p:nvSpPr>
        <p:spPr bwMode="auto"/>
        <p:txBody>
          <a:bodyPr/>
          <a:lstStyle/>
          <a:p>
            <a:pPr>
              <a:defRPr/>
            </a:pPr>
            <a:fld id="{597C08CE-17C7-7FE4-ECDD-01F8B17E2491}" type="slidenum">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96971754" name="Slide Image Placeholder 1"/>
          <p:cNvSpPr>
            <a:spLocks noGrp="1" noRot="1" noChangeAspect="1"/>
          </p:cNvSpPr>
          <p:nvPr>
            <p:ph type="sldImg"/>
          </p:nvPr>
        </p:nvSpPr>
        <p:spPr bwMode="auto"/>
      </p:sp>
      <p:sp>
        <p:nvSpPr>
          <p:cNvPr id="2031423174" name="Notes Placeholder 2"/>
          <p:cNvSpPr>
            <a:spLocks noGrp="1"/>
          </p:cNvSpPr>
          <p:nvPr>
            <p:ph type="body" idx="1"/>
          </p:nvPr>
        </p:nvSpPr>
        <p:spPr bwMode="auto"/>
        <p:txBody>
          <a:bodyPr/>
          <a:lstStyle/>
          <a:p>
            <a:pPr>
              <a:defRPr/>
            </a:pPr>
            <a:endParaRPr/>
          </a:p>
        </p:txBody>
      </p:sp>
      <p:sp>
        <p:nvSpPr>
          <p:cNvPr id="895401871" name="Slide Number Placeholder 3"/>
          <p:cNvSpPr>
            <a:spLocks noGrp="1"/>
          </p:cNvSpPr>
          <p:nvPr>
            <p:ph type="sldNum" sz="quarter" idx="10"/>
          </p:nvPr>
        </p:nvSpPr>
        <p:spPr bwMode="auto"/>
        <p:txBody>
          <a:bodyPr/>
          <a:lstStyle/>
          <a:p>
            <a:pPr>
              <a:defRPr/>
            </a:pPr>
            <a:fld id="{5BCE52ED-4F7D-F231-D784-897E59BC3142}" type="slidenum">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6966634" name="Slide Image Placeholder 1"/>
          <p:cNvSpPr>
            <a:spLocks noGrp="1" noRot="1" noChangeAspect="1"/>
          </p:cNvSpPr>
          <p:nvPr>
            <p:ph type="sldImg"/>
          </p:nvPr>
        </p:nvSpPr>
        <p:spPr bwMode="auto"/>
      </p:sp>
      <p:sp>
        <p:nvSpPr>
          <p:cNvPr id="1507036886" name="Notes Placeholder 2"/>
          <p:cNvSpPr>
            <a:spLocks noGrp="1"/>
          </p:cNvSpPr>
          <p:nvPr>
            <p:ph type="body" idx="1"/>
          </p:nvPr>
        </p:nvSpPr>
        <p:spPr bwMode="auto"/>
        <p:txBody>
          <a:bodyPr/>
          <a:lstStyle/>
          <a:p>
            <a:pPr>
              <a:defRPr/>
            </a:pPr>
            <a:endParaRPr/>
          </a:p>
        </p:txBody>
      </p:sp>
      <p:sp>
        <p:nvSpPr>
          <p:cNvPr id="1346145163" name="Slide Number Placeholder 3"/>
          <p:cNvSpPr>
            <a:spLocks noGrp="1"/>
          </p:cNvSpPr>
          <p:nvPr>
            <p:ph type="sldNum" sz="quarter" idx="10"/>
          </p:nvPr>
        </p:nvSpPr>
        <p:spPr bwMode="auto"/>
        <p:txBody>
          <a:bodyPr/>
          <a:lstStyle/>
          <a:p>
            <a:pPr>
              <a:defRPr/>
            </a:pPr>
            <a:fld id="{5E579B5B-5986-F6BE-10BC-A65556D7B644}" type="slidenum">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26284299" name="Slide Image Placeholder 1"/>
          <p:cNvSpPr>
            <a:spLocks noGrp="1" noRot="1" noChangeAspect="1"/>
          </p:cNvSpPr>
          <p:nvPr>
            <p:ph type="sldImg"/>
          </p:nvPr>
        </p:nvSpPr>
        <p:spPr bwMode="auto"/>
      </p:sp>
      <p:sp>
        <p:nvSpPr>
          <p:cNvPr id="1985771235" name="Notes Placeholder 2"/>
          <p:cNvSpPr>
            <a:spLocks noGrp="1"/>
          </p:cNvSpPr>
          <p:nvPr>
            <p:ph type="body" idx="1"/>
          </p:nvPr>
        </p:nvSpPr>
        <p:spPr bwMode="auto"/>
        <p:txBody>
          <a:bodyPr/>
          <a:lstStyle/>
          <a:p>
            <a:pPr>
              <a:defRPr/>
            </a:pPr>
            <a:endParaRPr/>
          </a:p>
        </p:txBody>
      </p:sp>
      <p:sp>
        <p:nvSpPr>
          <p:cNvPr id="1819501161" name="Slide Number Placeholder 3"/>
          <p:cNvSpPr>
            <a:spLocks noGrp="1"/>
          </p:cNvSpPr>
          <p:nvPr>
            <p:ph type="sldNum" sz="quarter" idx="10"/>
          </p:nvPr>
        </p:nvSpPr>
        <p:spPr bwMode="auto"/>
        <p:txBody>
          <a:bodyPr/>
          <a:lstStyle/>
          <a:p>
            <a:pPr>
              <a:defRPr/>
            </a:pPr>
            <a:fld id="{034FC86D-EAE5-BCEB-C9BE-593316414F1B}" type="slidenum">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07795988" name="Slide Image Placeholder 1"/>
          <p:cNvSpPr>
            <a:spLocks noGrp="1" noRot="1" noChangeAspect="1"/>
          </p:cNvSpPr>
          <p:nvPr>
            <p:ph type="sldImg"/>
          </p:nvPr>
        </p:nvSpPr>
        <p:spPr bwMode="auto"/>
      </p:sp>
      <p:sp>
        <p:nvSpPr>
          <p:cNvPr id="951603720" name="Notes Placeholder 2"/>
          <p:cNvSpPr>
            <a:spLocks noGrp="1"/>
          </p:cNvSpPr>
          <p:nvPr>
            <p:ph type="body" idx="1"/>
          </p:nvPr>
        </p:nvSpPr>
        <p:spPr bwMode="auto"/>
        <p:txBody>
          <a:bodyPr/>
          <a:lstStyle/>
          <a:p>
            <a:pPr>
              <a:defRPr/>
            </a:pPr>
            <a:endParaRPr/>
          </a:p>
        </p:txBody>
      </p:sp>
      <p:sp>
        <p:nvSpPr>
          <p:cNvPr id="2110147491" name="Slide Number Placeholder 3"/>
          <p:cNvSpPr>
            <a:spLocks noGrp="1"/>
          </p:cNvSpPr>
          <p:nvPr>
            <p:ph type="sldNum" sz="quarter" idx="10"/>
          </p:nvPr>
        </p:nvSpPr>
        <p:spPr bwMode="auto"/>
        <p:txBody>
          <a:bodyPr/>
          <a:lstStyle/>
          <a:p>
            <a:pPr>
              <a:defRPr/>
            </a:pPr>
            <a:fld id="{A9FB5092-D987-BBCE-2A0C-BEF972A9E21F}" type="slidenum">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43555055" name="Slide Image Placeholder 1"/>
          <p:cNvSpPr>
            <a:spLocks noGrp="1" noRot="1" noChangeAspect="1"/>
          </p:cNvSpPr>
          <p:nvPr>
            <p:ph type="sldImg"/>
          </p:nvPr>
        </p:nvSpPr>
        <p:spPr bwMode="auto"/>
      </p:sp>
      <p:sp>
        <p:nvSpPr>
          <p:cNvPr id="969679155" name="Notes Placeholder 2"/>
          <p:cNvSpPr>
            <a:spLocks noGrp="1"/>
          </p:cNvSpPr>
          <p:nvPr>
            <p:ph type="body" idx="1"/>
          </p:nvPr>
        </p:nvSpPr>
        <p:spPr bwMode="auto"/>
        <p:txBody>
          <a:bodyPr/>
          <a:lstStyle/>
          <a:p>
            <a:pPr>
              <a:defRPr/>
            </a:pPr>
            <a:endParaRPr/>
          </a:p>
        </p:txBody>
      </p:sp>
      <p:sp>
        <p:nvSpPr>
          <p:cNvPr id="818906296" name="Slide Number Placeholder 3"/>
          <p:cNvSpPr>
            <a:spLocks noGrp="1"/>
          </p:cNvSpPr>
          <p:nvPr>
            <p:ph type="sldNum" sz="quarter" idx="10"/>
          </p:nvPr>
        </p:nvSpPr>
        <p:spPr bwMode="auto"/>
        <p:txBody>
          <a:bodyPr/>
          <a:lstStyle/>
          <a:p>
            <a:pPr>
              <a:defRPr/>
            </a:pPr>
            <a:fld id="{B1B3E729-283F-91C7-FD2B-72E87A567BE5}"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6011509" name="Slide Image Placeholder 1"/>
          <p:cNvSpPr>
            <a:spLocks noGrp="1" noRot="1" noChangeAspect="1"/>
          </p:cNvSpPr>
          <p:nvPr>
            <p:ph type="sldImg"/>
          </p:nvPr>
        </p:nvSpPr>
        <p:spPr bwMode="auto"/>
      </p:sp>
      <p:sp>
        <p:nvSpPr>
          <p:cNvPr id="1797928706" name="Notes Placeholder 2"/>
          <p:cNvSpPr>
            <a:spLocks noGrp="1"/>
          </p:cNvSpPr>
          <p:nvPr>
            <p:ph type="body" idx="1"/>
          </p:nvPr>
        </p:nvSpPr>
        <p:spPr bwMode="auto"/>
        <p:txBody>
          <a:bodyPr/>
          <a:lstStyle/>
          <a:p>
            <a:pPr>
              <a:defRPr/>
            </a:pPr>
            <a:endParaRPr/>
          </a:p>
        </p:txBody>
      </p:sp>
      <p:sp>
        <p:nvSpPr>
          <p:cNvPr id="1717891085" name="Slide Number Placeholder 3"/>
          <p:cNvSpPr>
            <a:spLocks noGrp="1"/>
          </p:cNvSpPr>
          <p:nvPr>
            <p:ph type="sldNum" sz="quarter" idx="10"/>
          </p:nvPr>
        </p:nvSpPr>
        <p:spPr bwMode="auto"/>
        <p:txBody>
          <a:bodyPr/>
          <a:lstStyle/>
          <a:p>
            <a:pPr>
              <a:defRPr/>
            </a:pPr>
            <a:fld id="{EF41A7FD-C153-A743-F20E-DCD458FC6653}" type="slidenum">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3143396" name="Slide Image Placeholder 1"/>
          <p:cNvSpPr>
            <a:spLocks noGrp="1" noRot="1" noChangeAspect="1"/>
          </p:cNvSpPr>
          <p:nvPr>
            <p:ph type="sldImg"/>
          </p:nvPr>
        </p:nvSpPr>
        <p:spPr bwMode="auto"/>
      </p:sp>
      <p:sp>
        <p:nvSpPr>
          <p:cNvPr id="1659461498" name="Notes Placeholder 2"/>
          <p:cNvSpPr>
            <a:spLocks noGrp="1"/>
          </p:cNvSpPr>
          <p:nvPr>
            <p:ph type="body" idx="1"/>
          </p:nvPr>
        </p:nvSpPr>
        <p:spPr bwMode="auto"/>
        <p:txBody>
          <a:bodyPr/>
          <a:lstStyle/>
          <a:p>
            <a:pPr>
              <a:defRPr/>
            </a:pPr>
            <a:endParaRPr/>
          </a:p>
        </p:txBody>
      </p:sp>
      <p:sp>
        <p:nvSpPr>
          <p:cNvPr id="367982869" name="Slide Number Placeholder 3"/>
          <p:cNvSpPr>
            <a:spLocks noGrp="1"/>
          </p:cNvSpPr>
          <p:nvPr>
            <p:ph type="sldNum" sz="quarter" idx="10"/>
          </p:nvPr>
        </p:nvSpPr>
        <p:spPr bwMode="auto"/>
        <p:txBody>
          <a:bodyPr/>
          <a:lstStyle/>
          <a:p>
            <a:pPr>
              <a:defRPr/>
            </a:pPr>
            <a:fld id="{58AD8748-3931-4B91-0969-720BD7DEC5D6}" type="slidenum">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86434196" name="Slide Image Placeholder 1"/>
          <p:cNvSpPr>
            <a:spLocks noGrp="1" noRot="1" noChangeAspect="1"/>
          </p:cNvSpPr>
          <p:nvPr>
            <p:ph type="sldImg"/>
          </p:nvPr>
        </p:nvSpPr>
        <p:spPr bwMode="auto"/>
      </p:sp>
      <p:sp>
        <p:nvSpPr>
          <p:cNvPr id="361251804" name="Notes Placeholder 2"/>
          <p:cNvSpPr>
            <a:spLocks noGrp="1"/>
          </p:cNvSpPr>
          <p:nvPr>
            <p:ph type="body" idx="1"/>
          </p:nvPr>
        </p:nvSpPr>
        <p:spPr bwMode="auto"/>
        <p:txBody>
          <a:bodyPr/>
          <a:lstStyle/>
          <a:p>
            <a:pPr>
              <a:defRPr/>
            </a:pPr>
            <a:endParaRPr/>
          </a:p>
        </p:txBody>
      </p:sp>
      <p:sp>
        <p:nvSpPr>
          <p:cNvPr id="1771647489" name="Slide Number Placeholder 3"/>
          <p:cNvSpPr>
            <a:spLocks noGrp="1"/>
          </p:cNvSpPr>
          <p:nvPr>
            <p:ph type="sldNum" sz="quarter" idx="10"/>
          </p:nvPr>
        </p:nvSpPr>
        <p:spPr bwMode="auto"/>
        <p:txBody>
          <a:bodyPr/>
          <a:lstStyle/>
          <a:p>
            <a:pPr>
              <a:defRPr/>
            </a:pPr>
            <a:fld id="{EF523053-9C23-7480-C4C2-FDB45995855B}" type="slidenum">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51917396" name="Slide Image Placeholder 1"/>
          <p:cNvSpPr>
            <a:spLocks noGrp="1" noRot="1" noChangeAspect="1"/>
          </p:cNvSpPr>
          <p:nvPr>
            <p:ph type="sldImg"/>
          </p:nvPr>
        </p:nvSpPr>
        <p:spPr bwMode="auto"/>
      </p:sp>
      <p:sp>
        <p:nvSpPr>
          <p:cNvPr id="322074182" name="Notes Placeholder 2"/>
          <p:cNvSpPr>
            <a:spLocks noGrp="1"/>
          </p:cNvSpPr>
          <p:nvPr>
            <p:ph type="body" idx="1"/>
          </p:nvPr>
        </p:nvSpPr>
        <p:spPr bwMode="auto"/>
        <p:txBody>
          <a:bodyPr/>
          <a:lstStyle/>
          <a:p>
            <a:pPr>
              <a:defRPr/>
            </a:pPr>
            <a:endParaRPr/>
          </a:p>
        </p:txBody>
      </p:sp>
      <p:sp>
        <p:nvSpPr>
          <p:cNvPr id="1579947701" name="Slide Number Placeholder 3"/>
          <p:cNvSpPr>
            <a:spLocks noGrp="1"/>
          </p:cNvSpPr>
          <p:nvPr>
            <p:ph type="sldNum" sz="quarter" idx="10"/>
          </p:nvPr>
        </p:nvSpPr>
        <p:spPr bwMode="auto"/>
        <p:txBody>
          <a:bodyPr/>
          <a:lstStyle/>
          <a:p>
            <a:pPr>
              <a:defRPr/>
            </a:pPr>
            <a:fld id="{D0C27DBD-8130-59A3-BB0C-EBEEC4000E0C}" type="slidenum">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33227716" name="Slide Image Placeholder 1"/>
          <p:cNvSpPr>
            <a:spLocks noGrp="1" noRot="1" noChangeAspect="1"/>
          </p:cNvSpPr>
          <p:nvPr>
            <p:ph type="sldImg"/>
          </p:nvPr>
        </p:nvSpPr>
        <p:spPr bwMode="auto"/>
      </p:sp>
      <p:sp>
        <p:nvSpPr>
          <p:cNvPr id="428569038" name="Notes Placeholder 2"/>
          <p:cNvSpPr>
            <a:spLocks noGrp="1"/>
          </p:cNvSpPr>
          <p:nvPr>
            <p:ph type="body" idx="1"/>
          </p:nvPr>
        </p:nvSpPr>
        <p:spPr bwMode="auto"/>
        <p:txBody>
          <a:bodyPr/>
          <a:lstStyle/>
          <a:p>
            <a:pPr>
              <a:defRPr/>
            </a:pPr>
            <a:endParaRPr/>
          </a:p>
        </p:txBody>
      </p:sp>
      <p:sp>
        <p:nvSpPr>
          <p:cNvPr id="1227847687" name="Slide Number Placeholder 3"/>
          <p:cNvSpPr>
            <a:spLocks noGrp="1"/>
          </p:cNvSpPr>
          <p:nvPr>
            <p:ph type="sldNum" sz="quarter" idx="10"/>
          </p:nvPr>
        </p:nvSpPr>
        <p:spPr bwMode="auto"/>
        <p:txBody>
          <a:bodyPr/>
          <a:lstStyle/>
          <a:p>
            <a:pPr>
              <a:defRPr/>
            </a:pPr>
            <a:fld id="{68C8999A-BEC1-FB46-6376-198CD633D141}" type="slidenum">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68148948" name="Slide Image Placeholder 1"/>
          <p:cNvSpPr>
            <a:spLocks noGrp="1" noRot="1" noChangeAspect="1"/>
          </p:cNvSpPr>
          <p:nvPr>
            <p:ph type="sldImg"/>
          </p:nvPr>
        </p:nvSpPr>
        <p:spPr bwMode="auto"/>
      </p:sp>
      <p:sp>
        <p:nvSpPr>
          <p:cNvPr id="1687138441" name="Notes Placeholder 2"/>
          <p:cNvSpPr>
            <a:spLocks noGrp="1"/>
          </p:cNvSpPr>
          <p:nvPr>
            <p:ph type="body" idx="1"/>
          </p:nvPr>
        </p:nvSpPr>
        <p:spPr bwMode="auto"/>
        <p:txBody>
          <a:bodyPr/>
          <a:lstStyle/>
          <a:p>
            <a:pPr>
              <a:defRPr/>
            </a:pPr>
            <a:endParaRPr/>
          </a:p>
        </p:txBody>
      </p:sp>
      <p:sp>
        <p:nvSpPr>
          <p:cNvPr id="389973293" name="Slide Number Placeholder 3"/>
          <p:cNvSpPr>
            <a:spLocks noGrp="1"/>
          </p:cNvSpPr>
          <p:nvPr>
            <p:ph type="sldNum" sz="quarter" idx="10"/>
          </p:nvPr>
        </p:nvSpPr>
        <p:spPr bwMode="auto"/>
        <p:txBody>
          <a:bodyPr/>
          <a:lstStyle/>
          <a:p>
            <a:pPr>
              <a:defRPr/>
            </a:pPr>
            <a:fld id="{D0E2A260-5C2E-6293-4656-931A3EB4B1B8}" type="slidenum">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93040379" name="Slide Image Placeholder 1"/>
          <p:cNvSpPr>
            <a:spLocks noGrp="1" noRot="1" noChangeAspect="1"/>
          </p:cNvSpPr>
          <p:nvPr>
            <p:ph type="sldImg"/>
          </p:nvPr>
        </p:nvSpPr>
        <p:spPr bwMode="auto"/>
      </p:sp>
      <p:sp>
        <p:nvSpPr>
          <p:cNvPr id="1351042577" name="Notes Placeholder 2"/>
          <p:cNvSpPr>
            <a:spLocks noGrp="1"/>
          </p:cNvSpPr>
          <p:nvPr>
            <p:ph type="body" idx="1"/>
          </p:nvPr>
        </p:nvSpPr>
        <p:spPr bwMode="auto"/>
        <p:txBody>
          <a:bodyPr/>
          <a:lstStyle/>
          <a:p>
            <a:pPr>
              <a:defRPr/>
            </a:pPr>
            <a:endParaRPr/>
          </a:p>
        </p:txBody>
      </p:sp>
      <p:sp>
        <p:nvSpPr>
          <p:cNvPr id="43266706" name="Slide Number Placeholder 3"/>
          <p:cNvSpPr>
            <a:spLocks noGrp="1"/>
          </p:cNvSpPr>
          <p:nvPr>
            <p:ph type="sldNum" sz="quarter" idx="10"/>
          </p:nvPr>
        </p:nvSpPr>
        <p:spPr bwMode="auto"/>
        <p:txBody>
          <a:bodyPr/>
          <a:lstStyle/>
          <a:p>
            <a:pPr>
              <a:defRPr/>
            </a:pPr>
            <a:fld id="{A07FD4A0-6741-A753-65DF-3B78A1C70F62}" type="slidenum">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14367761" name="Slide Image Placeholder 1"/>
          <p:cNvSpPr>
            <a:spLocks noGrp="1" noRot="1" noChangeAspect="1"/>
          </p:cNvSpPr>
          <p:nvPr>
            <p:ph type="sldImg"/>
          </p:nvPr>
        </p:nvSpPr>
        <p:spPr bwMode="auto"/>
      </p:sp>
      <p:sp>
        <p:nvSpPr>
          <p:cNvPr id="1565488815" name="Notes Placeholder 2"/>
          <p:cNvSpPr>
            <a:spLocks noGrp="1"/>
          </p:cNvSpPr>
          <p:nvPr>
            <p:ph type="body" idx="1"/>
          </p:nvPr>
        </p:nvSpPr>
        <p:spPr bwMode="auto"/>
        <p:txBody>
          <a:bodyPr/>
          <a:lstStyle/>
          <a:p>
            <a:pPr>
              <a:defRPr/>
            </a:pPr>
            <a:endParaRPr/>
          </a:p>
        </p:txBody>
      </p:sp>
      <p:sp>
        <p:nvSpPr>
          <p:cNvPr id="1063647776" name="Slide Number Placeholder 3"/>
          <p:cNvSpPr>
            <a:spLocks noGrp="1"/>
          </p:cNvSpPr>
          <p:nvPr>
            <p:ph type="sldNum" sz="quarter" idx="10"/>
          </p:nvPr>
        </p:nvSpPr>
        <p:spPr bwMode="auto"/>
        <p:txBody>
          <a:bodyPr/>
          <a:lstStyle/>
          <a:p>
            <a:pPr>
              <a:defRPr/>
            </a:pPr>
            <a:fld id="{D4B1554B-E1E2-5D88-DDA8-D5C82AFAB3C4}" type="slidenum">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05725507" name="Slide Image Placeholder 1"/>
          <p:cNvSpPr>
            <a:spLocks noGrp="1" noRot="1" noChangeAspect="1"/>
          </p:cNvSpPr>
          <p:nvPr>
            <p:ph type="sldImg"/>
          </p:nvPr>
        </p:nvSpPr>
        <p:spPr bwMode="auto"/>
      </p:sp>
      <p:sp>
        <p:nvSpPr>
          <p:cNvPr id="1750891692" name="Notes Placeholder 2"/>
          <p:cNvSpPr>
            <a:spLocks noGrp="1"/>
          </p:cNvSpPr>
          <p:nvPr>
            <p:ph type="body" idx="1"/>
          </p:nvPr>
        </p:nvSpPr>
        <p:spPr bwMode="auto"/>
        <p:txBody>
          <a:bodyPr/>
          <a:lstStyle/>
          <a:p>
            <a:pPr>
              <a:defRPr/>
            </a:pPr>
            <a:endParaRPr/>
          </a:p>
        </p:txBody>
      </p:sp>
      <p:sp>
        <p:nvSpPr>
          <p:cNvPr id="48319001" name="Slide Number Placeholder 3"/>
          <p:cNvSpPr>
            <a:spLocks noGrp="1"/>
          </p:cNvSpPr>
          <p:nvPr>
            <p:ph type="sldNum" sz="quarter" idx="10"/>
          </p:nvPr>
        </p:nvSpPr>
        <p:spPr bwMode="auto"/>
        <p:txBody>
          <a:bodyPr/>
          <a:lstStyle/>
          <a:p>
            <a:pPr>
              <a:defRPr/>
            </a:pPr>
            <a:fld id="{F3609C11-AA1B-5BBC-4D36-909EAFB516C1}" type="slidenum">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01131792" name="Slide Image Placeholder 1"/>
          <p:cNvSpPr>
            <a:spLocks noGrp="1" noRot="1" noChangeAspect="1"/>
          </p:cNvSpPr>
          <p:nvPr>
            <p:ph type="sldImg"/>
          </p:nvPr>
        </p:nvSpPr>
        <p:spPr bwMode="auto"/>
      </p:sp>
      <p:sp>
        <p:nvSpPr>
          <p:cNvPr id="1344926368" name="Notes Placeholder 2"/>
          <p:cNvSpPr>
            <a:spLocks noGrp="1"/>
          </p:cNvSpPr>
          <p:nvPr>
            <p:ph type="body" idx="1"/>
          </p:nvPr>
        </p:nvSpPr>
        <p:spPr bwMode="auto"/>
        <p:txBody>
          <a:bodyPr/>
          <a:lstStyle/>
          <a:p>
            <a:pPr>
              <a:defRPr/>
            </a:pPr>
            <a:endParaRPr/>
          </a:p>
        </p:txBody>
      </p:sp>
      <p:sp>
        <p:nvSpPr>
          <p:cNvPr id="137507255" name="Slide Number Placeholder 3"/>
          <p:cNvSpPr>
            <a:spLocks noGrp="1"/>
          </p:cNvSpPr>
          <p:nvPr>
            <p:ph type="sldNum" sz="quarter" idx="10"/>
          </p:nvPr>
        </p:nvSpPr>
        <p:spPr bwMode="auto"/>
        <p:txBody>
          <a:bodyPr/>
          <a:lstStyle/>
          <a:p>
            <a:pPr>
              <a:defRPr/>
            </a:pPr>
            <a:fld id="{40AAC961-B7FA-0560-D6E5-EB84E108063C}" type="slidenum">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9802205" name="Slide Image Placeholder 1"/>
          <p:cNvSpPr>
            <a:spLocks noGrp="1" noRot="1" noChangeAspect="1"/>
          </p:cNvSpPr>
          <p:nvPr>
            <p:ph type="sldImg"/>
          </p:nvPr>
        </p:nvSpPr>
        <p:spPr bwMode="auto"/>
      </p:sp>
      <p:sp>
        <p:nvSpPr>
          <p:cNvPr id="1995064025" name="Notes Placeholder 2"/>
          <p:cNvSpPr>
            <a:spLocks noGrp="1"/>
          </p:cNvSpPr>
          <p:nvPr>
            <p:ph type="body" idx="1"/>
          </p:nvPr>
        </p:nvSpPr>
        <p:spPr bwMode="auto"/>
        <p:txBody>
          <a:bodyPr/>
          <a:lstStyle/>
          <a:p>
            <a:pPr>
              <a:defRPr/>
            </a:pPr>
            <a:endParaRPr/>
          </a:p>
        </p:txBody>
      </p:sp>
      <p:sp>
        <p:nvSpPr>
          <p:cNvPr id="402377208" name="Slide Number Placeholder 3"/>
          <p:cNvSpPr>
            <a:spLocks noGrp="1"/>
          </p:cNvSpPr>
          <p:nvPr>
            <p:ph type="sldNum" sz="quarter" idx="10"/>
          </p:nvPr>
        </p:nvSpPr>
        <p:spPr bwMode="auto"/>
        <p:txBody>
          <a:bodyPr/>
          <a:lstStyle/>
          <a:p>
            <a:pPr>
              <a:defRPr/>
            </a:pPr>
            <a:fld id="{44BBFB80-176E-4134-8254-A53A120C6716}"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02588768" name="Slide Image Placeholder 1"/>
          <p:cNvSpPr>
            <a:spLocks noGrp="1" noRot="1" noChangeAspect="1"/>
          </p:cNvSpPr>
          <p:nvPr>
            <p:ph type="sldImg"/>
          </p:nvPr>
        </p:nvSpPr>
        <p:spPr bwMode="auto"/>
      </p:sp>
      <p:sp>
        <p:nvSpPr>
          <p:cNvPr id="783203169" name="Notes Placeholder 2"/>
          <p:cNvSpPr>
            <a:spLocks noGrp="1"/>
          </p:cNvSpPr>
          <p:nvPr>
            <p:ph type="body" idx="1"/>
          </p:nvPr>
        </p:nvSpPr>
        <p:spPr bwMode="auto"/>
        <p:txBody>
          <a:bodyPr/>
          <a:lstStyle/>
          <a:p>
            <a:pPr>
              <a:defRPr/>
            </a:pPr>
            <a:endParaRPr/>
          </a:p>
        </p:txBody>
      </p:sp>
      <p:sp>
        <p:nvSpPr>
          <p:cNvPr id="1928790086" name="Slide Number Placeholder 3"/>
          <p:cNvSpPr>
            <a:spLocks noGrp="1"/>
          </p:cNvSpPr>
          <p:nvPr>
            <p:ph type="sldNum" sz="quarter" idx="10"/>
          </p:nvPr>
        </p:nvSpPr>
        <p:spPr bwMode="auto"/>
        <p:txBody>
          <a:bodyPr/>
          <a:lstStyle/>
          <a:p>
            <a:pPr>
              <a:defRPr/>
            </a:pPr>
            <a:fld id="{984C94DA-A3D5-1401-D9FB-3AC4AC01B12B}" type="slidenum">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59151853" name="Slide Image Placeholder 1"/>
          <p:cNvSpPr>
            <a:spLocks noGrp="1" noRot="1" noChangeAspect="1"/>
          </p:cNvSpPr>
          <p:nvPr>
            <p:ph type="sldImg"/>
          </p:nvPr>
        </p:nvSpPr>
        <p:spPr bwMode="auto"/>
      </p:sp>
      <p:sp>
        <p:nvSpPr>
          <p:cNvPr id="1366024612" name="Notes Placeholder 2"/>
          <p:cNvSpPr>
            <a:spLocks noGrp="1"/>
          </p:cNvSpPr>
          <p:nvPr>
            <p:ph type="body" idx="1"/>
          </p:nvPr>
        </p:nvSpPr>
        <p:spPr bwMode="auto"/>
        <p:txBody>
          <a:bodyPr/>
          <a:lstStyle/>
          <a:p>
            <a:pPr>
              <a:defRPr/>
            </a:pPr>
            <a:endParaRPr/>
          </a:p>
        </p:txBody>
      </p:sp>
      <p:sp>
        <p:nvSpPr>
          <p:cNvPr id="1652676520" name="Slide Number Placeholder 3"/>
          <p:cNvSpPr>
            <a:spLocks noGrp="1"/>
          </p:cNvSpPr>
          <p:nvPr>
            <p:ph type="sldNum" sz="quarter" idx="10"/>
          </p:nvPr>
        </p:nvSpPr>
        <p:spPr bwMode="auto"/>
        <p:txBody>
          <a:bodyPr/>
          <a:lstStyle/>
          <a:p>
            <a:pPr>
              <a:defRPr/>
            </a:pPr>
            <a:fld id="{7B0F5EA1-CC58-6121-ADB0-3955C97A6F6B}" type="slidenum">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10858714" name="Slide Image Placeholder 1"/>
          <p:cNvSpPr>
            <a:spLocks noGrp="1" noRot="1" noChangeAspect="1"/>
          </p:cNvSpPr>
          <p:nvPr>
            <p:ph type="sldImg"/>
          </p:nvPr>
        </p:nvSpPr>
        <p:spPr bwMode="auto"/>
      </p:sp>
      <p:sp>
        <p:nvSpPr>
          <p:cNvPr id="1091680660" name="Notes Placeholder 2"/>
          <p:cNvSpPr>
            <a:spLocks noGrp="1"/>
          </p:cNvSpPr>
          <p:nvPr>
            <p:ph type="body" idx="1"/>
          </p:nvPr>
        </p:nvSpPr>
        <p:spPr bwMode="auto"/>
        <p:txBody>
          <a:bodyPr/>
          <a:lstStyle/>
          <a:p>
            <a:pPr>
              <a:defRPr/>
            </a:pPr>
            <a:endParaRPr/>
          </a:p>
        </p:txBody>
      </p:sp>
      <p:sp>
        <p:nvSpPr>
          <p:cNvPr id="1181296095" name="Slide Number Placeholder 3"/>
          <p:cNvSpPr>
            <a:spLocks noGrp="1"/>
          </p:cNvSpPr>
          <p:nvPr>
            <p:ph type="sldNum" sz="quarter" idx="10"/>
          </p:nvPr>
        </p:nvSpPr>
        <p:spPr bwMode="auto"/>
        <p:txBody>
          <a:bodyPr/>
          <a:lstStyle/>
          <a:p>
            <a:pPr>
              <a:defRPr/>
            </a:pPr>
            <a:fld id="{2883FC5F-2DB5-5A63-0448-81740E85D2CF}" type="slidenum">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55218764" name="Slide Image Placeholder 1"/>
          <p:cNvSpPr>
            <a:spLocks noGrp="1" noRot="1" noChangeAspect="1"/>
          </p:cNvSpPr>
          <p:nvPr>
            <p:ph type="sldImg"/>
          </p:nvPr>
        </p:nvSpPr>
        <p:spPr bwMode="auto"/>
      </p:sp>
      <p:sp>
        <p:nvSpPr>
          <p:cNvPr id="1388975816" name="Notes Placeholder 2"/>
          <p:cNvSpPr>
            <a:spLocks noGrp="1"/>
          </p:cNvSpPr>
          <p:nvPr>
            <p:ph type="body" idx="1"/>
          </p:nvPr>
        </p:nvSpPr>
        <p:spPr bwMode="auto"/>
        <p:txBody>
          <a:bodyPr/>
          <a:lstStyle/>
          <a:p>
            <a:pPr>
              <a:defRPr/>
            </a:pPr>
            <a:endParaRPr/>
          </a:p>
        </p:txBody>
      </p:sp>
      <p:sp>
        <p:nvSpPr>
          <p:cNvPr id="1412039824" name="Slide Number Placeholder 3"/>
          <p:cNvSpPr>
            <a:spLocks noGrp="1"/>
          </p:cNvSpPr>
          <p:nvPr>
            <p:ph type="sldNum" sz="quarter" idx="10"/>
          </p:nvPr>
        </p:nvSpPr>
        <p:spPr bwMode="auto"/>
        <p:txBody>
          <a:bodyPr/>
          <a:lstStyle/>
          <a:p>
            <a:pPr>
              <a:defRPr/>
            </a:pPr>
            <a:fld id="{16040260-5655-0F19-B2D5-E64BA6F11CC3}" type="slidenum">
              <a:rP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5417460" name="Slide Image Placeholder 1"/>
          <p:cNvSpPr>
            <a:spLocks noGrp="1" noRot="1" noChangeAspect="1"/>
          </p:cNvSpPr>
          <p:nvPr>
            <p:ph type="sldImg"/>
          </p:nvPr>
        </p:nvSpPr>
        <p:spPr bwMode="auto"/>
      </p:sp>
      <p:sp>
        <p:nvSpPr>
          <p:cNvPr id="1721375970" name="Notes Placeholder 2"/>
          <p:cNvSpPr>
            <a:spLocks noGrp="1"/>
          </p:cNvSpPr>
          <p:nvPr>
            <p:ph type="body" idx="1"/>
          </p:nvPr>
        </p:nvSpPr>
        <p:spPr bwMode="auto"/>
        <p:txBody>
          <a:bodyPr/>
          <a:lstStyle/>
          <a:p>
            <a:pPr>
              <a:defRPr/>
            </a:pPr>
            <a:endParaRPr/>
          </a:p>
        </p:txBody>
      </p:sp>
      <p:sp>
        <p:nvSpPr>
          <p:cNvPr id="2098810657" name="Slide Number Placeholder 3"/>
          <p:cNvSpPr>
            <a:spLocks noGrp="1"/>
          </p:cNvSpPr>
          <p:nvPr>
            <p:ph type="sldNum" sz="quarter" idx="10"/>
          </p:nvPr>
        </p:nvSpPr>
        <p:spPr bwMode="auto"/>
        <p:txBody>
          <a:bodyPr/>
          <a:lstStyle/>
          <a:p>
            <a:pPr>
              <a:defRPr/>
            </a:pPr>
            <a:fld id="{5DEA5E35-A079-2114-394D-D7BE71E6377B}" type="slidenum">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05018250" name="Slide Image Placeholder 1"/>
          <p:cNvSpPr>
            <a:spLocks noGrp="1" noRot="1" noChangeAspect="1"/>
          </p:cNvSpPr>
          <p:nvPr>
            <p:ph type="sldImg"/>
          </p:nvPr>
        </p:nvSpPr>
        <p:spPr bwMode="auto"/>
      </p:sp>
      <p:sp>
        <p:nvSpPr>
          <p:cNvPr id="184687175" name="Notes Placeholder 2"/>
          <p:cNvSpPr>
            <a:spLocks noGrp="1"/>
          </p:cNvSpPr>
          <p:nvPr>
            <p:ph type="body" idx="1"/>
          </p:nvPr>
        </p:nvSpPr>
        <p:spPr bwMode="auto"/>
        <p:txBody>
          <a:bodyPr/>
          <a:lstStyle/>
          <a:p>
            <a:pPr>
              <a:defRPr/>
            </a:pPr>
            <a:endParaRPr/>
          </a:p>
        </p:txBody>
      </p:sp>
      <p:sp>
        <p:nvSpPr>
          <p:cNvPr id="997606193" name="Slide Number Placeholder 3"/>
          <p:cNvSpPr>
            <a:spLocks noGrp="1"/>
          </p:cNvSpPr>
          <p:nvPr>
            <p:ph type="sldNum" sz="quarter" idx="10"/>
          </p:nvPr>
        </p:nvSpPr>
        <p:spPr bwMode="auto"/>
        <p:txBody>
          <a:bodyPr/>
          <a:lstStyle/>
          <a:p>
            <a:pPr>
              <a:defRPr/>
            </a:pPr>
            <a:fld id="{153B59BA-1E74-AAC8-5184-E671A9E33DE7}" type="slidenum">
              <a:r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71529376" name="Slide Image Placeholder 1"/>
          <p:cNvSpPr>
            <a:spLocks noGrp="1" noRot="1" noChangeAspect="1"/>
          </p:cNvSpPr>
          <p:nvPr>
            <p:ph type="sldImg"/>
          </p:nvPr>
        </p:nvSpPr>
        <p:spPr bwMode="auto"/>
      </p:sp>
      <p:sp>
        <p:nvSpPr>
          <p:cNvPr id="1433541620" name="Notes Placeholder 2"/>
          <p:cNvSpPr>
            <a:spLocks noGrp="1"/>
          </p:cNvSpPr>
          <p:nvPr>
            <p:ph type="body" idx="1"/>
          </p:nvPr>
        </p:nvSpPr>
        <p:spPr bwMode="auto"/>
        <p:txBody>
          <a:bodyPr/>
          <a:lstStyle/>
          <a:p>
            <a:pPr>
              <a:defRPr/>
            </a:pPr>
            <a:endParaRPr/>
          </a:p>
        </p:txBody>
      </p:sp>
      <p:sp>
        <p:nvSpPr>
          <p:cNvPr id="740168949" name="Slide Number Placeholder 3"/>
          <p:cNvSpPr>
            <a:spLocks noGrp="1"/>
          </p:cNvSpPr>
          <p:nvPr>
            <p:ph type="sldNum" sz="quarter" idx="10"/>
          </p:nvPr>
        </p:nvSpPr>
        <p:spPr bwMode="auto"/>
        <p:txBody>
          <a:bodyPr/>
          <a:lstStyle/>
          <a:p>
            <a:pPr>
              <a:defRPr/>
            </a:pPr>
            <a:fld id="{B43E06A9-EC72-DFCD-0D01-3B232AA9D8CE}" type="slidenum">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84899370" name="Slide Image Placeholder 1"/>
          <p:cNvSpPr>
            <a:spLocks noGrp="1" noRot="1" noChangeAspect="1"/>
          </p:cNvSpPr>
          <p:nvPr>
            <p:ph type="sldImg"/>
          </p:nvPr>
        </p:nvSpPr>
        <p:spPr bwMode="auto"/>
      </p:sp>
      <p:sp>
        <p:nvSpPr>
          <p:cNvPr id="1040029364" name="Notes Placeholder 2"/>
          <p:cNvSpPr>
            <a:spLocks noGrp="1"/>
          </p:cNvSpPr>
          <p:nvPr>
            <p:ph type="body" idx="1"/>
          </p:nvPr>
        </p:nvSpPr>
        <p:spPr bwMode="auto"/>
        <p:txBody>
          <a:bodyPr/>
          <a:lstStyle/>
          <a:p>
            <a:pPr>
              <a:defRPr/>
            </a:pPr>
            <a:endParaRPr/>
          </a:p>
        </p:txBody>
      </p:sp>
      <p:sp>
        <p:nvSpPr>
          <p:cNvPr id="702836587" name="Slide Number Placeholder 3"/>
          <p:cNvSpPr>
            <a:spLocks noGrp="1"/>
          </p:cNvSpPr>
          <p:nvPr>
            <p:ph type="sldNum" sz="quarter" idx="10"/>
          </p:nvPr>
        </p:nvSpPr>
        <p:spPr bwMode="auto"/>
        <p:txBody>
          <a:bodyPr/>
          <a:lstStyle/>
          <a:p>
            <a:pPr>
              <a:defRPr/>
            </a:pPr>
            <a:fld id="{568694B7-D690-0154-27A8-09586257E7DB}" type="slidenum">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12620240" name="Slide Image Placeholder 1"/>
          <p:cNvSpPr>
            <a:spLocks noGrp="1" noRot="1" noChangeAspect="1"/>
          </p:cNvSpPr>
          <p:nvPr>
            <p:ph type="sldImg"/>
          </p:nvPr>
        </p:nvSpPr>
        <p:spPr bwMode="auto"/>
      </p:sp>
      <p:sp>
        <p:nvSpPr>
          <p:cNvPr id="2041136623" name="Notes Placeholder 2"/>
          <p:cNvSpPr>
            <a:spLocks noGrp="1"/>
          </p:cNvSpPr>
          <p:nvPr>
            <p:ph type="body" idx="1"/>
          </p:nvPr>
        </p:nvSpPr>
        <p:spPr bwMode="auto"/>
        <p:txBody>
          <a:bodyPr/>
          <a:lstStyle/>
          <a:p>
            <a:pPr>
              <a:defRPr/>
            </a:pPr>
            <a:endParaRPr/>
          </a:p>
        </p:txBody>
      </p:sp>
      <p:sp>
        <p:nvSpPr>
          <p:cNvPr id="289244035" name="Slide Number Placeholder 3"/>
          <p:cNvSpPr>
            <a:spLocks noGrp="1"/>
          </p:cNvSpPr>
          <p:nvPr>
            <p:ph type="sldNum" sz="quarter" idx="10"/>
          </p:nvPr>
        </p:nvSpPr>
        <p:spPr bwMode="auto"/>
        <p:txBody>
          <a:bodyPr/>
          <a:lstStyle/>
          <a:p>
            <a:pPr>
              <a:defRPr/>
            </a:pPr>
            <a:fld id="{1C16175F-B3BE-B1E3-AF7C-38C6274036B2}" type="slidenum">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93564868" name="Slide Image Placeholder 1"/>
          <p:cNvSpPr>
            <a:spLocks noGrp="1" noRot="1" noChangeAspect="1"/>
          </p:cNvSpPr>
          <p:nvPr>
            <p:ph type="sldImg"/>
          </p:nvPr>
        </p:nvSpPr>
        <p:spPr bwMode="auto"/>
      </p:sp>
      <p:sp>
        <p:nvSpPr>
          <p:cNvPr id="499111442" name="Notes Placeholder 2"/>
          <p:cNvSpPr>
            <a:spLocks noGrp="1"/>
          </p:cNvSpPr>
          <p:nvPr>
            <p:ph type="body" idx="1"/>
          </p:nvPr>
        </p:nvSpPr>
        <p:spPr bwMode="auto"/>
        <p:txBody>
          <a:bodyPr/>
          <a:lstStyle/>
          <a:p>
            <a:pPr>
              <a:defRPr/>
            </a:pPr>
            <a:endParaRPr/>
          </a:p>
        </p:txBody>
      </p:sp>
      <p:sp>
        <p:nvSpPr>
          <p:cNvPr id="1119089885" name="Slide Number Placeholder 3"/>
          <p:cNvSpPr>
            <a:spLocks noGrp="1"/>
          </p:cNvSpPr>
          <p:nvPr>
            <p:ph type="sldNum" sz="quarter" idx="10"/>
          </p:nvPr>
        </p:nvSpPr>
        <p:spPr bwMode="auto"/>
        <p:txBody>
          <a:bodyPr/>
          <a:lstStyle/>
          <a:p>
            <a:pPr>
              <a:defRPr/>
            </a:pPr>
            <a:fld id="{439DEAE0-86BA-C68D-03A0-EE5E38654244}" type="slidenum">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39135614" name="Slide Image Placeholder 1"/>
          <p:cNvSpPr>
            <a:spLocks noGrp="1" noRot="1" noChangeAspect="1"/>
          </p:cNvSpPr>
          <p:nvPr>
            <p:ph type="sldImg"/>
          </p:nvPr>
        </p:nvSpPr>
        <p:spPr bwMode="auto"/>
      </p:sp>
      <p:sp>
        <p:nvSpPr>
          <p:cNvPr id="1448334883" name="Notes Placeholder 2"/>
          <p:cNvSpPr>
            <a:spLocks noGrp="1"/>
          </p:cNvSpPr>
          <p:nvPr>
            <p:ph type="body" idx="1"/>
          </p:nvPr>
        </p:nvSpPr>
        <p:spPr bwMode="auto"/>
        <p:txBody>
          <a:bodyPr/>
          <a:lstStyle/>
          <a:p>
            <a:pPr>
              <a:defRPr/>
            </a:pPr>
            <a:endParaRPr/>
          </a:p>
        </p:txBody>
      </p:sp>
      <p:sp>
        <p:nvSpPr>
          <p:cNvPr id="560892427" name="Slide Number Placeholder 3"/>
          <p:cNvSpPr>
            <a:spLocks noGrp="1"/>
          </p:cNvSpPr>
          <p:nvPr>
            <p:ph type="sldNum" sz="quarter" idx="10"/>
          </p:nvPr>
        </p:nvSpPr>
        <p:spPr bwMode="auto"/>
        <p:txBody>
          <a:bodyPr/>
          <a:lstStyle/>
          <a:p>
            <a:pPr>
              <a:defRPr/>
            </a:pPr>
            <a:fld id="{6DF92054-1D0E-D1B5-0849-65F77D18FFFD}" type="slidenum">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43952745" name="Slide Image Placeholder 1"/>
          <p:cNvSpPr>
            <a:spLocks noGrp="1" noRot="1" noChangeAspect="1"/>
          </p:cNvSpPr>
          <p:nvPr>
            <p:ph type="sldImg"/>
          </p:nvPr>
        </p:nvSpPr>
        <p:spPr bwMode="auto"/>
      </p:sp>
      <p:sp>
        <p:nvSpPr>
          <p:cNvPr id="96294366" name="Notes Placeholder 2"/>
          <p:cNvSpPr>
            <a:spLocks noGrp="1"/>
          </p:cNvSpPr>
          <p:nvPr>
            <p:ph type="body" idx="1"/>
          </p:nvPr>
        </p:nvSpPr>
        <p:spPr bwMode="auto"/>
        <p:txBody>
          <a:bodyPr/>
          <a:lstStyle/>
          <a:p>
            <a:pPr>
              <a:defRPr/>
            </a:pPr>
            <a:endParaRPr/>
          </a:p>
        </p:txBody>
      </p:sp>
      <p:sp>
        <p:nvSpPr>
          <p:cNvPr id="942723768" name="Slide Number Placeholder 3"/>
          <p:cNvSpPr>
            <a:spLocks noGrp="1"/>
          </p:cNvSpPr>
          <p:nvPr>
            <p:ph type="sldNum" sz="quarter" idx="10"/>
          </p:nvPr>
        </p:nvSpPr>
        <p:spPr bwMode="auto"/>
        <p:txBody>
          <a:bodyPr/>
          <a:lstStyle/>
          <a:p>
            <a:pPr>
              <a:defRPr/>
            </a:pPr>
            <a:fld id="{44348BD3-05CC-AD51-A09E-26E255E58C07}" type="slidenum">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4723576" name="Slide Image Placeholder 1"/>
          <p:cNvSpPr>
            <a:spLocks noGrp="1" noRot="1" noChangeAspect="1"/>
          </p:cNvSpPr>
          <p:nvPr>
            <p:ph type="sldImg"/>
          </p:nvPr>
        </p:nvSpPr>
        <p:spPr bwMode="auto"/>
      </p:sp>
      <p:sp>
        <p:nvSpPr>
          <p:cNvPr id="1251497026" name="Notes Placeholder 2"/>
          <p:cNvSpPr>
            <a:spLocks noGrp="1"/>
          </p:cNvSpPr>
          <p:nvPr>
            <p:ph type="body" idx="1"/>
          </p:nvPr>
        </p:nvSpPr>
        <p:spPr bwMode="auto"/>
        <p:txBody>
          <a:bodyPr/>
          <a:lstStyle/>
          <a:p>
            <a:pPr>
              <a:defRPr/>
            </a:pPr>
            <a:endParaRPr/>
          </a:p>
        </p:txBody>
      </p:sp>
      <p:sp>
        <p:nvSpPr>
          <p:cNvPr id="671178188" name="Slide Number Placeholder 3"/>
          <p:cNvSpPr>
            <a:spLocks noGrp="1"/>
          </p:cNvSpPr>
          <p:nvPr>
            <p:ph type="sldNum" sz="quarter" idx="10"/>
          </p:nvPr>
        </p:nvSpPr>
        <p:spPr bwMode="auto"/>
        <p:txBody>
          <a:bodyPr/>
          <a:lstStyle/>
          <a:p>
            <a:pPr>
              <a:defRPr/>
            </a:pPr>
            <a:fld id="{65A41F3E-9C14-F084-70CE-C2ADE635E298}" type="slidenum">
              <a:r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1994372" name="Slide Image Placeholder 1"/>
          <p:cNvSpPr>
            <a:spLocks noGrp="1" noRot="1" noChangeAspect="1"/>
          </p:cNvSpPr>
          <p:nvPr>
            <p:ph type="sldImg"/>
          </p:nvPr>
        </p:nvSpPr>
        <p:spPr bwMode="auto"/>
      </p:sp>
      <p:sp>
        <p:nvSpPr>
          <p:cNvPr id="929188660" name="Notes Placeholder 2"/>
          <p:cNvSpPr>
            <a:spLocks noGrp="1"/>
          </p:cNvSpPr>
          <p:nvPr>
            <p:ph type="body" idx="1"/>
          </p:nvPr>
        </p:nvSpPr>
        <p:spPr bwMode="auto"/>
        <p:txBody>
          <a:bodyPr/>
          <a:lstStyle/>
          <a:p>
            <a:pPr>
              <a:defRPr/>
            </a:pPr>
            <a:endParaRPr/>
          </a:p>
        </p:txBody>
      </p:sp>
      <p:sp>
        <p:nvSpPr>
          <p:cNvPr id="1723152611" name="Slide Number Placeholder 3"/>
          <p:cNvSpPr>
            <a:spLocks noGrp="1"/>
          </p:cNvSpPr>
          <p:nvPr>
            <p:ph type="sldNum" sz="quarter" idx="10"/>
          </p:nvPr>
        </p:nvSpPr>
        <p:spPr bwMode="auto"/>
        <p:txBody>
          <a:bodyPr/>
          <a:lstStyle/>
          <a:p>
            <a:pPr>
              <a:defRPr/>
            </a:pPr>
            <a:fld id="{0FE4C663-F1C8-BC31-0110-A980FA8A7C5F}" type="slidenum">
              <a:r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17042454" name="Slide Image Placeholder 1"/>
          <p:cNvSpPr>
            <a:spLocks noGrp="1" noRot="1" noChangeAspect="1"/>
          </p:cNvSpPr>
          <p:nvPr>
            <p:ph type="sldImg"/>
          </p:nvPr>
        </p:nvSpPr>
        <p:spPr bwMode="auto"/>
      </p:sp>
      <p:sp>
        <p:nvSpPr>
          <p:cNvPr id="1587008689" name="Notes Placeholder 2"/>
          <p:cNvSpPr>
            <a:spLocks noGrp="1"/>
          </p:cNvSpPr>
          <p:nvPr>
            <p:ph type="body" idx="1"/>
          </p:nvPr>
        </p:nvSpPr>
        <p:spPr bwMode="auto"/>
        <p:txBody>
          <a:bodyPr/>
          <a:lstStyle/>
          <a:p>
            <a:pPr>
              <a:defRPr/>
            </a:pPr>
            <a:endParaRPr/>
          </a:p>
        </p:txBody>
      </p:sp>
      <p:sp>
        <p:nvSpPr>
          <p:cNvPr id="598577557" name="Slide Number Placeholder 3"/>
          <p:cNvSpPr>
            <a:spLocks noGrp="1"/>
          </p:cNvSpPr>
          <p:nvPr>
            <p:ph type="sldNum" sz="quarter" idx="10"/>
          </p:nvPr>
        </p:nvSpPr>
        <p:spPr bwMode="auto"/>
        <p:txBody>
          <a:bodyPr/>
          <a:lstStyle/>
          <a:p>
            <a:pPr>
              <a:defRPr/>
            </a:pPr>
            <a:fld id="{67290F7B-E367-7B98-C3FC-E60604F28B20}" type="slidenum">
              <a:rP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37616301" name="Slide Image Placeholder 1"/>
          <p:cNvSpPr>
            <a:spLocks noGrp="1" noRot="1" noChangeAspect="1"/>
          </p:cNvSpPr>
          <p:nvPr>
            <p:ph type="sldImg"/>
          </p:nvPr>
        </p:nvSpPr>
        <p:spPr bwMode="auto"/>
      </p:sp>
      <p:sp>
        <p:nvSpPr>
          <p:cNvPr id="53216988" name="Notes Placeholder 2"/>
          <p:cNvSpPr>
            <a:spLocks noGrp="1"/>
          </p:cNvSpPr>
          <p:nvPr>
            <p:ph type="body" idx="1"/>
          </p:nvPr>
        </p:nvSpPr>
        <p:spPr bwMode="auto"/>
        <p:txBody>
          <a:bodyPr/>
          <a:lstStyle/>
          <a:p>
            <a:pPr>
              <a:defRPr/>
            </a:pPr>
            <a:endParaRPr/>
          </a:p>
        </p:txBody>
      </p:sp>
      <p:sp>
        <p:nvSpPr>
          <p:cNvPr id="1932825023" name="Slide Number Placeholder 3"/>
          <p:cNvSpPr>
            <a:spLocks noGrp="1"/>
          </p:cNvSpPr>
          <p:nvPr>
            <p:ph type="sldNum" sz="quarter" idx="10"/>
          </p:nvPr>
        </p:nvSpPr>
        <p:spPr bwMode="auto"/>
        <p:txBody>
          <a:bodyPr/>
          <a:lstStyle/>
          <a:p>
            <a:pPr>
              <a:defRPr/>
            </a:pPr>
            <a:fld id="{4A90566F-C083-EA15-2AB4-234EAA45F9A1}" type="slidenum">
              <a:r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15969571" name="Slide Image Placeholder 1"/>
          <p:cNvSpPr>
            <a:spLocks noGrp="1" noRot="1" noChangeAspect="1"/>
          </p:cNvSpPr>
          <p:nvPr>
            <p:ph type="sldImg"/>
          </p:nvPr>
        </p:nvSpPr>
        <p:spPr bwMode="auto"/>
      </p:sp>
      <p:sp>
        <p:nvSpPr>
          <p:cNvPr id="178673692" name="Notes Placeholder 2"/>
          <p:cNvSpPr>
            <a:spLocks noGrp="1"/>
          </p:cNvSpPr>
          <p:nvPr>
            <p:ph type="body" idx="1"/>
          </p:nvPr>
        </p:nvSpPr>
        <p:spPr bwMode="auto"/>
        <p:txBody>
          <a:bodyPr/>
          <a:lstStyle/>
          <a:p>
            <a:pPr>
              <a:defRPr/>
            </a:pPr>
            <a:endParaRPr/>
          </a:p>
        </p:txBody>
      </p:sp>
      <p:sp>
        <p:nvSpPr>
          <p:cNvPr id="447150085" name="Slide Number Placeholder 3"/>
          <p:cNvSpPr>
            <a:spLocks noGrp="1"/>
          </p:cNvSpPr>
          <p:nvPr>
            <p:ph type="sldNum" sz="quarter" idx="10"/>
          </p:nvPr>
        </p:nvSpPr>
        <p:spPr bwMode="auto"/>
        <p:txBody>
          <a:bodyPr/>
          <a:lstStyle/>
          <a:p>
            <a:pPr>
              <a:defRPr/>
            </a:pPr>
            <a:fld id="{59FD8062-D6D4-44C4-2FF8-15B0A5E4B805}" type="slidenum">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47909504" name="Slide Image Placeholder 1"/>
          <p:cNvSpPr>
            <a:spLocks noGrp="1" noRot="1" noChangeAspect="1"/>
          </p:cNvSpPr>
          <p:nvPr>
            <p:ph type="sldImg"/>
          </p:nvPr>
        </p:nvSpPr>
        <p:spPr bwMode="auto"/>
      </p:sp>
      <p:sp>
        <p:nvSpPr>
          <p:cNvPr id="653480833" name="Notes Placeholder 2"/>
          <p:cNvSpPr>
            <a:spLocks noGrp="1"/>
          </p:cNvSpPr>
          <p:nvPr>
            <p:ph type="body" idx="1"/>
          </p:nvPr>
        </p:nvSpPr>
        <p:spPr bwMode="auto"/>
        <p:txBody>
          <a:bodyPr/>
          <a:lstStyle/>
          <a:p>
            <a:pPr>
              <a:defRPr/>
            </a:pPr>
            <a:endParaRPr/>
          </a:p>
        </p:txBody>
      </p:sp>
      <p:sp>
        <p:nvSpPr>
          <p:cNvPr id="638577" name="Slide Number Placeholder 3"/>
          <p:cNvSpPr>
            <a:spLocks noGrp="1"/>
          </p:cNvSpPr>
          <p:nvPr>
            <p:ph type="sldNum" sz="quarter" idx="10"/>
          </p:nvPr>
        </p:nvSpPr>
        <p:spPr bwMode="auto"/>
        <p:txBody>
          <a:bodyPr/>
          <a:lstStyle/>
          <a:p>
            <a:pPr>
              <a:defRPr/>
            </a:pPr>
            <a:fld id="{7090D9DD-6B6D-7AF9-C784-15A1B95DAC0A}" type="slidenum">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72441569" name="Slide Image Placeholder 1"/>
          <p:cNvSpPr>
            <a:spLocks noGrp="1" noRot="1" noChangeAspect="1"/>
          </p:cNvSpPr>
          <p:nvPr>
            <p:ph type="sldImg"/>
          </p:nvPr>
        </p:nvSpPr>
        <p:spPr bwMode="auto"/>
      </p:sp>
      <p:sp>
        <p:nvSpPr>
          <p:cNvPr id="1048667687" name="Notes Placeholder 2"/>
          <p:cNvSpPr>
            <a:spLocks noGrp="1"/>
          </p:cNvSpPr>
          <p:nvPr>
            <p:ph type="body" idx="1"/>
          </p:nvPr>
        </p:nvSpPr>
        <p:spPr bwMode="auto"/>
        <p:txBody>
          <a:bodyPr/>
          <a:lstStyle/>
          <a:p>
            <a:pPr>
              <a:defRPr/>
            </a:pPr>
            <a:endParaRPr/>
          </a:p>
        </p:txBody>
      </p:sp>
      <p:sp>
        <p:nvSpPr>
          <p:cNvPr id="1993118603" name="Slide Number Placeholder 3"/>
          <p:cNvSpPr>
            <a:spLocks noGrp="1"/>
          </p:cNvSpPr>
          <p:nvPr>
            <p:ph type="sldNum" sz="quarter" idx="10"/>
          </p:nvPr>
        </p:nvSpPr>
        <p:spPr bwMode="auto"/>
        <p:txBody>
          <a:bodyPr/>
          <a:lstStyle/>
          <a:p>
            <a:pPr>
              <a:defRPr/>
            </a:pPr>
            <a:fld id="{42308003-7FCE-B456-4D99-80300E7E8C6F}" type="slidenum">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1318313" name="Slide Image Placeholder 1"/>
          <p:cNvSpPr>
            <a:spLocks noGrp="1" noRot="1" noChangeAspect="1"/>
          </p:cNvSpPr>
          <p:nvPr>
            <p:ph type="sldImg"/>
          </p:nvPr>
        </p:nvSpPr>
        <p:spPr bwMode="auto"/>
      </p:sp>
      <p:sp>
        <p:nvSpPr>
          <p:cNvPr id="328521058" name="Notes Placeholder 2"/>
          <p:cNvSpPr>
            <a:spLocks noGrp="1"/>
          </p:cNvSpPr>
          <p:nvPr>
            <p:ph type="body" idx="1"/>
          </p:nvPr>
        </p:nvSpPr>
        <p:spPr bwMode="auto"/>
        <p:txBody>
          <a:bodyPr/>
          <a:lstStyle/>
          <a:p>
            <a:pPr>
              <a:defRPr/>
            </a:pPr>
            <a:endParaRPr/>
          </a:p>
        </p:txBody>
      </p:sp>
      <p:sp>
        <p:nvSpPr>
          <p:cNvPr id="713640754" name="Slide Number Placeholder 3"/>
          <p:cNvSpPr>
            <a:spLocks noGrp="1"/>
          </p:cNvSpPr>
          <p:nvPr>
            <p:ph type="sldNum" sz="quarter" idx="10"/>
          </p:nvPr>
        </p:nvSpPr>
        <p:spPr bwMode="auto"/>
        <p:txBody>
          <a:bodyPr/>
          <a:lstStyle/>
          <a:p>
            <a:pPr>
              <a:defRPr/>
            </a:pPr>
            <a:fld id="{D188DF99-99AC-252E-791A-513A9AE8B554}" type="slidenum">
              <a:r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85838925" name="Slide Image Placeholder 1"/>
          <p:cNvSpPr>
            <a:spLocks noGrp="1" noRot="1" noChangeAspect="1"/>
          </p:cNvSpPr>
          <p:nvPr>
            <p:ph type="sldImg"/>
          </p:nvPr>
        </p:nvSpPr>
        <p:spPr bwMode="auto"/>
      </p:sp>
      <p:sp>
        <p:nvSpPr>
          <p:cNvPr id="242519096" name="Notes Placeholder 2"/>
          <p:cNvSpPr>
            <a:spLocks noGrp="1"/>
          </p:cNvSpPr>
          <p:nvPr>
            <p:ph type="body" idx="1"/>
          </p:nvPr>
        </p:nvSpPr>
        <p:spPr bwMode="auto"/>
        <p:txBody>
          <a:bodyPr/>
          <a:lstStyle/>
          <a:p>
            <a:pPr>
              <a:defRPr/>
            </a:pPr>
            <a:endParaRPr/>
          </a:p>
        </p:txBody>
      </p:sp>
      <p:sp>
        <p:nvSpPr>
          <p:cNvPr id="860533510" name="Slide Number Placeholder 3"/>
          <p:cNvSpPr>
            <a:spLocks noGrp="1"/>
          </p:cNvSpPr>
          <p:nvPr>
            <p:ph type="sldNum" sz="quarter" idx="10"/>
          </p:nvPr>
        </p:nvSpPr>
        <p:spPr bwMode="auto"/>
        <p:txBody>
          <a:bodyPr/>
          <a:lstStyle/>
          <a:p>
            <a:pPr>
              <a:defRPr/>
            </a:pPr>
            <a:fld id="{2474FC39-CEAD-F10B-68D4-9A1A0A4A0954}" type="slidenum">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42281977" name="Slide Image Placeholder 1"/>
          <p:cNvSpPr>
            <a:spLocks noGrp="1" noRot="1" noChangeAspect="1"/>
          </p:cNvSpPr>
          <p:nvPr>
            <p:ph type="sldImg"/>
          </p:nvPr>
        </p:nvSpPr>
        <p:spPr bwMode="auto"/>
      </p:sp>
      <p:sp>
        <p:nvSpPr>
          <p:cNvPr id="1754251135" name="Notes Placeholder 2"/>
          <p:cNvSpPr>
            <a:spLocks noGrp="1"/>
          </p:cNvSpPr>
          <p:nvPr>
            <p:ph type="body" idx="1"/>
          </p:nvPr>
        </p:nvSpPr>
        <p:spPr bwMode="auto"/>
        <p:txBody>
          <a:bodyPr/>
          <a:lstStyle/>
          <a:p>
            <a:pPr>
              <a:defRPr/>
            </a:pPr>
            <a:endParaRPr/>
          </a:p>
        </p:txBody>
      </p:sp>
      <p:sp>
        <p:nvSpPr>
          <p:cNvPr id="1514911867" name="Slide Number Placeholder 3"/>
          <p:cNvSpPr>
            <a:spLocks noGrp="1"/>
          </p:cNvSpPr>
          <p:nvPr>
            <p:ph type="sldNum" sz="quarter" idx="10"/>
          </p:nvPr>
        </p:nvSpPr>
        <p:spPr bwMode="auto"/>
        <p:txBody>
          <a:bodyPr/>
          <a:lstStyle/>
          <a:p>
            <a:pPr>
              <a:defRPr/>
            </a:pPr>
            <a:fld id="{B7BE6F9D-6D30-AF04-E5BE-57C492A31BBB}" type="slidenum">
              <a:r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64766777" name="Slide Image Placeholder 1"/>
          <p:cNvSpPr>
            <a:spLocks noGrp="1" noRot="1" noChangeAspect="1"/>
          </p:cNvSpPr>
          <p:nvPr>
            <p:ph type="sldImg"/>
          </p:nvPr>
        </p:nvSpPr>
        <p:spPr bwMode="auto"/>
      </p:sp>
      <p:sp>
        <p:nvSpPr>
          <p:cNvPr id="910426730" name="Notes Placeholder 2"/>
          <p:cNvSpPr>
            <a:spLocks noGrp="1"/>
          </p:cNvSpPr>
          <p:nvPr>
            <p:ph type="body" idx="1"/>
          </p:nvPr>
        </p:nvSpPr>
        <p:spPr bwMode="auto"/>
        <p:txBody>
          <a:bodyPr/>
          <a:lstStyle/>
          <a:p>
            <a:pPr>
              <a:defRPr/>
            </a:pPr>
            <a:endParaRPr/>
          </a:p>
        </p:txBody>
      </p:sp>
      <p:sp>
        <p:nvSpPr>
          <p:cNvPr id="2059299736" name="Slide Number Placeholder 3"/>
          <p:cNvSpPr>
            <a:spLocks noGrp="1"/>
          </p:cNvSpPr>
          <p:nvPr>
            <p:ph type="sldNum" sz="quarter" idx="10"/>
          </p:nvPr>
        </p:nvSpPr>
        <p:spPr bwMode="auto"/>
        <p:txBody>
          <a:bodyPr/>
          <a:lstStyle/>
          <a:p>
            <a:pPr>
              <a:defRPr/>
            </a:pPr>
            <a:fld id="{44D0CDEB-2206-4DA9-3F9B-F439323E2939}" type="slidenum">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74867238" name="Slide Image Placeholder 1"/>
          <p:cNvSpPr>
            <a:spLocks noGrp="1" noRot="1" noChangeAspect="1"/>
          </p:cNvSpPr>
          <p:nvPr>
            <p:ph type="sldImg"/>
          </p:nvPr>
        </p:nvSpPr>
        <p:spPr bwMode="auto"/>
      </p:sp>
      <p:sp>
        <p:nvSpPr>
          <p:cNvPr id="1344980354" name="Notes Placeholder 2"/>
          <p:cNvSpPr>
            <a:spLocks noGrp="1"/>
          </p:cNvSpPr>
          <p:nvPr>
            <p:ph type="body" idx="1"/>
          </p:nvPr>
        </p:nvSpPr>
        <p:spPr bwMode="auto"/>
        <p:txBody>
          <a:bodyPr/>
          <a:lstStyle/>
          <a:p>
            <a:pPr>
              <a:defRPr/>
            </a:pPr>
            <a:endParaRPr/>
          </a:p>
        </p:txBody>
      </p:sp>
      <p:sp>
        <p:nvSpPr>
          <p:cNvPr id="1175805303" name="Slide Number Placeholder 3"/>
          <p:cNvSpPr>
            <a:spLocks noGrp="1"/>
          </p:cNvSpPr>
          <p:nvPr>
            <p:ph type="sldNum" sz="quarter" idx="10"/>
          </p:nvPr>
        </p:nvSpPr>
        <p:spPr bwMode="auto"/>
        <p:txBody>
          <a:bodyPr/>
          <a:lstStyle/>
          <a:p>
            <a:pPr>
              <a:defRPr/>
            </a:pPr>
            <a:fld id="{3511DCA5-6B1C-1952-1D51-B3C59190A0BD}" type="slidenum">
              <a:rP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38177306" name="Slide Image Placeholder 1"/>
          <p:cNvSpPr>
            <a:spLocks noGrp="1" noRot="1" noChangeAspect="1"/>
          </p:cNvSpPr>
          <p:nvPr>
            <p:ph type="sldImg"/>
          </p:nvPr>
        </p:nvSpPr>
        <p:spPr bwMode="auto"/>
      </p:sp>
      <p:sp>
        <p:nvSpPr>
          <p:cNvPr id="1638829214" name="Notes Placeholder 2"/>
          <p:cNvSpPr>
            <a:spLocks noGrp="1"/>
          </p:cNvSpPr>
          <p:nvPr>
            <p:ph type="body" idx="1"/>
          </p:nvPr>
        </p:nvSpPr>
        <p:spPr bwMode="auto"/>
        <p:txBody>
          <a:bodyPr/>
          <a:lstStyle/>
          <a:p>
            <a:pPr>
              <a:defRPr/>
            </a:pPr>
            <a:endParaRPr/>
          </a:p>
        </p:txBody>
      </p:sp>
      <p:sp>
        <p:nvSpPr>
          <p:cNvPr id="429979184" name="Slide Number Placeholder 3"/>
          <p:cNvSpPr>
            <a:spLocks noGrp="1"/>
          </p:cNvSpPr>
          <p:nvPr>
            <p:ph type="sldNum" sz="quarter" idx="10"/>
          </p:nvPr>
        </p:nvSpPr>
        <p:spPr bwMode="auto"/>
        <p:txBody>
          <a:bodyPr/>
          <a:lstStyle/>
          <a:p>
            <a:pPr>
              <a:defRPr/>
            </a:pPr>
            <a:fld id="{84B422EE-CA60-3133-3A6C-C00323B8B7FB}" type="slidenum">
              <a:rP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87045489" name="Slide Image Placeholder 1"/>
          <p:cNvSpPr>
            <a:spLocks noGrp="1" noRot="1" noChangeAspect="1"/>
          </p:cNvSpPr>
          <p:nvPr>
            <p:ph type="sldImg"/>
          </p:nvPr>
        </p:nvSpPr>
        <p:spPr bwMode="auto"/>
      </p:sp>
      <p:sp>
        <p:nvSpPr>
          <p:cNvPr id="1416134231" name="Notes Placeholder 2"/>
          <p:cNvSpPr>
            <a:spLocks noGrp="1"/>
          </p:cNvSpPr>
          <p:nvPr>
            <p:ph type="body" idx="1"/>
          </p:nvPr>
        </p:nvSpPr>
        <p:spPr bwMode="auto"/>
        <p:txBody>
          <a:bodyPr/>
          <a:lstStyle/>
          <a:p>
            <a:pPr>
              <a:defRPr/>
            </a:pPr>
            <a:endParaRPr/>
          </a:p>
        </p:txBody>
      </p:sp>
      <p:sp>
        <p:nvSpPr>
          <p:cNvPr id="1268058298" name="Slide Number Placeholder 3"/>
          <p:cNvSpPr>
            <a:spLocks noGrp="1"/>
          </p:cNvSpPr>
          <p:nvPr>
            <p:ph type="sldNum" sz="quarter" idx="10"/>
          </p:nvPr>
        </p:nvSpPr>
        <p:spPr bwMode="auto"/>
        <p:txBody>
          <a:bodyPr/>
          <a:lstStyle/>
          <a:p>
            <a:pPr>
              <a:defRPr/>
            </a:pPr>
            <a:fld id="{7663684A-4CBE-9E7B-A743-FD133391ED91}" type="slidenum">
              <a:rP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50691765" name="Slide Image Placeholder 1"/>
          <p:cNvSpPr>
            <a:spLocks noGrp="1" noRot="1" noChangeAspect="1"/>
          </p:cNvSpPr>
          <p:nvPr>
            <p:ph type="sldImg"/>
          </p:nvPr>
        </p:nvSpPr>
        <p:spPr bwMode="auto"/>
      </p:sp>
      <p:sp>
        <p:nvSpPr>
          <p:cNvPr id="1517003386" name="Notes Placeholder 2"/>
          <p:cNvSpPr>
            <a:spLocks noGrp="1"/>
          </p:cNvSpPr>
          <p:nvPr>
            <p:ph type="body" idx="1"/>
          </p:nvPr>
        </p:nvSpPr>
        <p:spPr bwMode="auto"/>
        <p:txBody>
          <a:bodyPr/>
          <a:lstStyle/>
          <a:p>
            <a:pPr>
              <a:defRPr/>
            </a:pPr>
            <a:endParaRPr/>
          </a:p>
        </p:txBody>
      </p:sp>
      <p:sp>
        <p:nvSpPr>
          <p:cNvPr id="855305823" name="Slide Number Placeholder 3"/>
          <p:cNvSpPr>
            <a:spLocks noGrp="1"/>
          </p:cNvSpPr>
          <p:nvPr>
            <p:ph type="sldNum" sz="quarter" idx="10"/>
          </p:nvPr>
        </p:nvSpPr>
        <p:spPr bwMode="auto"/>
        <p:txBody>
          <a:bodyPr/>
          <a:lstStyle/>
          <a:p>
            <a:pPr>
              <a:defRPr/>
            </a:pPr>
            <a:fld id="{4EFAAA91-3091-2FF9-CD8B-08C077D500A4}" type="slidenum">
              <a:rP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68240377" name="Slide Image Placeholder 1"/>
          <p:cNvSpPr>
            <a:spLocks noGrp="1" noRot="1" noChangeAspect="1"/>
          </p:cNvSpPr>
          <p:nvPr>
            <p:ph type="sldImg"/>
          </p:nvPr>
        </p:nvSpPr>
        <p:spPr bwMode="auto"/>
      </p:sp>
      <p:sp>
        <p:nvSpPr>
          <p:cNvPr id="792234661" name="Notes Placeholder 2"/>
          <p:cNvSpPr>
            <a:spLocks noGrp="1"/>
          </p:cNvSpPr>
          <p:nvPr>
            <p:ph type="body" idx="1"/>
          </p:nvPr>
        </p:nvSpPr>
        <p:spPr bwMode="auto"/>
        <p:txBody>
          <a:bodyPr/>
          <a:lstStyle/>
          <a:p>
            <a:pPr>
              <a:defRPr/>
            </a:pPr>
            <a:endParaRPr/>
          </a:p>
        </p:txBody>
      </p:sp>
      <p:sp>
        <p:nvSpPr>
          <p:cNvPr id="155588121" name="Slide Number Placeholder 3"/>
          <p:cNvSpPr>
            <a:spLocks noGrp="1"/>
          </p:cNvSpPr>
          <p:nvPr>
            <p:ph type="sldNum" sz="quarter" idx="10"/>
          </p:nvPr>
        </p:nvSpPr>
        <p:spPr bwMode="auto"/>
        <p:txBody>
          <a:bodyPr/>
          <a:lstStyle/>
          <a:p>
            <a:pPr>
              <a:defRPr/>
            </a:pPr>
            <a:fld id="{F54429F2-D2D2-F787-3749-C4261C836110}" type="slidenum">
              <a:rP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71658421" name="Slide Image Placeholder 1"/>
          <p:cNvSpPr>
            <a:spLocks noGrp="1" noRot="1" noChangeAspect="1"/>
          </p:cNvSpPr>
          <p:nvPr>
            <p:ph type="sldImg"/>
          </p:nvPr>
        </p:nvSpPr>
        <p:spPr bwMode="auto"/>
      </p:sp>
      <p:sp>
        <p:nvSpPr>
          <p:cNvPr id="1486218604" name="Notes Placeholder 2"/>
          <p:cNvSpPr>
            <a:spLocks noGrp="1"/>
          </p:cNvSpPr>
          <p:nvPr>
            <p:ph type="body" idx="1"/>
          </p:nvPr>
        </p:nvSpPr>
        <p:spPr bwMode="auto"/>
        <p:txBody>
          <a:bodyPr/>
          <a:lstStyle/>
          <a:p>
            <a:pPr>
              <a:defRPr/>
            </a:pPr>
            <a:endParaRPr/>
          </a:p>
        </p:txBody>
      </p:sp>
      <p:sp>
        <p:nvSpPr>
          <p:cNvPr id="735228322" name="Slide Number Placeholder 3"/>
          <p:cNvSpPr>
            <a:spLocks noGrp="1"/>
          </p:cNvSpPr>
          <p:nvPr>
            <p:ph type="sldNum" sz="quarter" idx="10"/>
          </p:nvPr>
        </p:nvSpPr>
        <p:spPr bwMode="auto"/>
        <p:txBody>
          <a:bodyPr/>
          <a:lstStyle/>
          <a:p>
            <a:pPr>
              <a:defRPr/>
            </a:pPr>
            <a:fld id="{E68493B0-0D86-3D5F-535C-26B81C92371E}" type="slidenum">
              <a:rP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78234658" name="Slide Image Placeholder 1"/>
          <p:cNvSpPr>
            <a:spLocks noGrp="1" noRot="1" noChangeAspect="1"/>
          </p:cNvSpPr>
          <p:nvPr>
            <p:ph type="sldImg"/>
          </p:nvPr>
        </p:nvSpPr>
        <p:spPr bwMode="auto"/>
      </p:sp>
      <p:sp>
        <p:nvSpPr>
          <p:cNvPr id="991912874" name="Notes Placeholder 2"/>
          <p:cNvSpPr>
            <a:spLocks noGrp="1"/>
          </p:cNvSpPr>
          <p:nvPr>
            <p:ph type="body" idx="1"/>
          </p:nvPr>
        </p:nvSpPr>
        <p:spPr bwMode="auto"/>
        <p:txBody>
          <a:bodyPr/>
          <a:lstStyle/>
          <a:p>
            <a:pPr>
              <a:defRPr/>
            </a:pPr>
            <a:endParaRPr/>
          </a:p>
        </p:txBody>
      </p:sp>
      <p:sp>
        <p:nvSpPr>
          <p:cNvPr id="977380491" name="Slide Number Placeholder 3"/>
          <p:cNvSpPr>
            <a:spLocks noGrp="1"/>
          </p:cNvSpPr>
          <p:nvPr>
            <p:ph type="sldNum" sz="quarter" idx="10"/>
          </p:nvPr>
        </p:nvSpPr>
        <p:spPr bwMode="auto"/>
        <p:txBody>
          <a:bodyPr/>
          <a:lstStyle/>
          <a:p>
            <a:pPr>
              <a:defRPr/>
            </a:pPr>
            <a:fld id="{14104B59-52D1-337F-508F-D44ACD6B53C6}" type="slidenum">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73274508" name="Slide Image Placeholder 1"/>
          <p:cNvSpPr>
            <a:spLocks noGrp="1" noRot="1" noChangeAspect="1"/>
          </p:cNvSpPr>
          <p:nvPr>
            <p:ph type="sldImg"/>
          </p:nvPr>
        </p:nvSpPr>
        <p:spPr bwMode="auto"/>
      </p:sp>
      <p:sp>
        <p:nvSpPr>
          <p:cNvPr id="534837295" name="Notes Placeholder 2"/>
          <p:cNvSpPr>
            <a:spLocks noGrp="1"/>
          </p:cNvSpPr>
          <p:nvPr>
            <p:ph type="body" idx="1"/>
          </p:nvPr>
        </p:nvSpPr>
        <p:spPr bwMode="auto"/>
        <p:txBody>
          <a:bodyPr/>
          <a:lstStyle/>
          <a:p>
            <a:pPr>
              <a:defRPr/>
            </a:pPr>
            <a:endParaRPr/>
          </a:p>
        </p:txBody>
      </p:sp>
      <p:sp>
        <p:nvSpPr>
          <p:cNvPr id="1818842345" name="Slide Number Placeholder 3"/>
          <p:cNvSpPr>
            <a:spLocks noGrp="1"/>
          </p:cNvSpPr>
          <p:nvPr>
            <p:ph type="sldNum" sz="quarter" idx="10"/>
          </p:nvPr>
        </p:nvSpPr>
        <p:spPr bwMode="auto"/>
        <p:txBody>
          <a:bodyPr/>
          <a:lstStyle/>
          <a:p>
            <a:pPr>
              <a:defRPr/>
            </a:pPr>
            <a:fld id="{68515685-3883-1281-EF89-F5621B370CA3}" type="slidenum">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87791258" name="Slide Image Placeholder 1"/>
          <p:cNvSpPr>
            <a:spLocks noGrp="1" noRot="1" noChangeAspect="1"/>
          </p:cNvSpPr>
          <p:nvPr>
            <p:ph type="sldImg"/>
          </p:nvPr>
        </p:nvSpPr>
        <p:spPr bwMode="auto"/>
      </p:sp>
      <p:sp>
        <p:nvSpPr>
          <p:cNvPr id="656616025" name="Notes Placeholder 2"/>
          <p:cNvSpPr>
            <a:spLocks noGrp="1"/>
          </p:cNvSpPr>
          <p:nvPr>
            <p:ph type="body" idx="1"/>
          </p:nvPr>
        </p:nvSpPr>
        <p:spPr bwMode="auto"/>
        <p:txBody>
          <a:bodyPr/>
          <a:lstStyle/>
          <a:p>
            <a:pPr>
              <a:defRPr/>
            </a:pPr>
            <a:endParaRPr/>
          </a:p>
        </p:txBody>
      </p:sp>
      <p:sp>
        <p:nvSpPr>
          <p:cNvPr id="2095225094" name="Slide Number Placeholder 3"/>
          <p:cNvSpPr>
            <a:spLocks noGrp="1"/>
          </p:cNvSpPr>
          <p:nvPr>
            <p:ph type="sldNum" sz="quarter" idx="10"/>
          </p:nvPr>
        </p:nvSpPr>
        <p:spPr bwMode="auto"/>
        <p:txBody>
          <a:bodyPr/>
          <a:lstStyle/>
          <a:p>
            <a:pPr>
              <a:defRPr/>
            </a:pPr>
            <a:fld id="{7C524FA6-2DF3-4259-5E30-ECA601DB9C14}" type="slidenum">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45962846" name="Slide Image Placeholder 1"/>
          <p:cNvSpPr>
            <a:spLocks noGrp="1" noRot="1" noChangeAspect="1"/>
          </p:cNvSpPr>
          <p:nvPr>
            <p:ph type="sldImg"/>
          </p:nvPr>
        </p:nvSpPr>
        <p:spPr bwMode="auto"/>
      </p:sp>
      <p:sp>
        <p:nvSpPr>
          <p:cNvPr id="356509483" name="Notes Placeholder 2"/>
          <p:cNvSpPr>
            <a:spLocks noGrp="1"/>
          </p:cNvSpPr>
          <p:nvPr>
            <p:ph type="body" idx="1"/>
          </p:nvPr>
        </p:nvSpPr>
        <p:spPr bwMode="auto"/>
        <p:txBody>
          <a:bodyPr/>
          <a:lstStyle/>
          <a:p>
            <a:pPr>
              <a:defRPr/>
            </a:pPr>
            <a:endParaRPr/>
          </a:p>
        </p:txBody>
      </p:sp>
      <p:sp>
        <p:nvSpPr>
          <p:cNvPr id="691033879" name="Slide Number Placeholder 3"/>
          <p:cNvSpPr>
            <a:spLocks noGrp="1"/>
          </p:cNvSpPr>
          <p:nvPr>
            <p:ph type="sldNum" sz="quarter" idx="10"/>
          </p:nvPr>
        </p:nvSpPr>
        <p:spPr bwMode="auto"/>
        <p:txBody>
          <a:bodyPr/>
          <a:lstStyle/>
          <a:p>
            <a:pPr>
              <a:defRPr/>
            </a:pPr>
            <a:fld id="{773D45A6-DA2A-20C7-1513-171EA279E4E6}" type="slidenum">
              <a:rP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33515763" name="Slide Image Placeholder 1"/>
          <p:cNvSpPr>
            <a:spLocks noGrp="1" noRot="1" noChangeAspect="1"/>
          </p:cNvSpPr>
          <p:nvPr>
            <p:ph type="sldImg"/>
          </p:nvPr>
        </p:nvSpPr>
        <p:spPr bwMode="auto"/>
      </p:sp>
      <p:sp>
        <p:nvSpPr>
          <p:cNvPr id="1449326639" name="Notes Placeholder 2"/>
          <p:cNvSpPr>
            <a:spLocks noGrp="1"/>
          </p:cNvSpPr>
          <p:nvPr>
            <p:ph type="body" idx="1"/>
          </p:nvPr>
        </p:nvSpPr>
        <p:spPr bwMode="auto"/>
        <p:txBody>
          <a:bodyPr/>
          <a:lstStyle/>
          <a:p>
            <a:pPr>
              <a:defRPr/>
            </a:pPr>
            <a:endParaRPr/>
          </a:p>
        </p:txBody>
      </p:sp>
      <p:sp>
        <p:nvSpPr>
          <p:cNvPr id="615008846" name="Slide Number Placeholder 3"/>
          <p:cNvSpPr>
            <a:spLocks noGrp="1"/>
          </p:cNvSpPr>
          <p:nvPr>
            <p:ph type="sldNum" sz="quarter" idx="10"/>
          </p:nvPr>
        </p:nvSpPr>
        <p:spPr bwMode="auto"/>
        <p:txBody>
          <a:bodyPr/>
          <a:lstStyle/>
          <a:p>
            <a:pPr>
              <a:defRPr/>
            </a:pPr>
            <a:fld id="{6DEB840C-B6BE-9CD3-BC72-E96581978824}" type="slidenum">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6398253" name="Slide Image Placeholder 1"/>
          <p:cNvSpPr>
            <a:spLocks noGrp="1" noRot="1" noChangeAspect="1"/>
          </p:cNvSpPr>
          <p:nvPr>
            <p:ph type="sldImg"/>
          </p:nvPr>
        </p:nvSpPr>
        <p:spPr bwMode="auto"/>
      </p:sp>
      <p:sp>
        <p:nvSpPr>
          <p:cNvPr id="1045812028" name="Notes Placeholder 2"/>
          <p:cNvSpPr>
            <a:spLocks noGrp="1"/>
          </p:cNvSpPr>
          <p:nvPr>
            <p:ph type="body" idx="1"/>
          </p:nvPr>
        </p:nvSpPr>
        <p:spPr bwMode="auto"/>
        <p:txBody>
          <a:bodyPr/>
          <a:lstStyle/>
          <a:p>
            <a:pPr>
              <a:defRPr/>
            </a:pPr>
            <a:endParaRPr/>
          </a:p>
        </p:txBody>
      </p:sp>
      <p:sp>
        <p:nvSpPr>
          <p:cNvPr id="2089182975" name="Slide Number Placeholder 3"/>
          <p:cNvSpPr>
            <a:spLocks noGrp="1"/>
          </p:cNvSpPr>
          <p:nvPr>
            <p:ph type="sldNum" sz="quarter" idx="10"/>
          </p:nvPr>
        </p:nvSpPr>
        <p:spPr bwMode="auto"/>
        <p:txBody>
          <a:bodyPr/>
          <a:lstStyle/>
          <a:p>
            <a:pPr>
              <a:defRPr/>
            </a:pPr>
            <a:fld id="{3D13AEB3-05E9-79B4-0372-FEA9533BA554}" type="slidenum">
              <a:rP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56207588" name="Slide Image Placeholder 1"/>
          <p:cNvSpPr>
            <a:spLocks noGrp="1" noRot="1" noChangeAspect="1"/>
          </p:cNvSpPr>
          <p:nvPr>
            <p:ph type="sldImg"/>
          </p:nvPr>
        </p:nvSpPr>
        <p:spPr bwMode="auto"/>
      </p:sp>
      <p:sp>
        <p:nvSpPr>
          <p:cNvPr id="1573387150" name="Notes Placeholder 2"/>
          <p:cNvSpPr>
            <a:spLocks noGrp="1"/>
          </p:cNvSpPr>
          <p:nvPr>
            <p:ph type="body" idx="1"/>
          </p:nvPr>
        </p:nvSpPr>
        <p:spPr bwMode="auto"/>
        <p:txBody>
          <a:bodyPr/>
          <a:lstStyle/>
          <a:p>
            <a:pPr>
              <a:defRPr/>
            </a:pPr>
            <a:endParaRPr/>
          </a:p>
        </p:txBody>
      </p:sp>
      <p:sp>
        <p:nvSpPr>
          <p:cNvPr id="2098851195" name="Slide Number Placeholder 3"/>
          <p:cNvSpPr>
            <a:spLocks noGrp="1"/>
          </p:cNvSpPr>
          <p:nvPr>
            <p:ph type="sldNum" sz="quarter" idx="10"/>
          </p:nvPr>
        </p:nvSpPr>
        <p:spPr bwMode="auto"/>
        <p:txBody>
          <a:bodyPr/>
          <a:lstStyle/>
          <a:p>
            <a:pPr>
              <a:defRPr/>
            </a:pPr>
            <a:fld id="{DF2CEAA7-97AC-4DDF-4DFA-28156158C9EB}" type="slidenum">
              <a:rP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8039114" name="Slide Image Placeholder 1"/>
          <p:cNvSpPr>
            <a:spLocks noGrp="1" noRot="1" noChangeAspect="1"/>
          </p:cNvSpPr>
          <p:nvPr>
            <p:ph type="sldImg"/>
          </p:nvPr>
        </p:nvSpPr>
        <p:spPr bwMode="auto"/>
      </p:sp>
      <p:sp>
        <p:nvSpPr>
          <p:cNvPr id="243115458" name="Notes Placeholder 2"/>
          <p:cNvSpPr>
            <a:spLocks noGrp="1"/>
          </p:cNvSpPr>
          <p:nvPr>
            <p:ph type="body" idx="1"/>
          </p:nvPr>
        </p:nvSpPr>
        <p:spPr bwMode="auto"/>
        <p:txBody>
          <a:bodyPr/>
          <a:lstStyle/>
          <a:p>
            <a:pPr>
              <a:defRPr/>
            </a:pPr>
            <a:endParaRPr/>
          </a:p>
        </p:txBody>
      </p:sp>
      <p:sp>
        <p:nvSpPr>
          <p:cNvPr id="1381931315" name="Slide Number Placeholder 3"/>
          <p:cNvSpPr>
            <a:spLocks noGrp="1"/>
          </p:cNvSpPr>
          <p:nvPr>
            <p:ph type="sldNum" sz="quarter" idx="10"/>
          </p:nvPr>
        </p:nvSpPr>
        <p:spPr bwMode="auto"/>
        <p:txBody>
          <a:bodyPr/>
          <a:lstStyle/>
          <a:p>
            <a:pPr>
              <a:defRPr/>
            </a:pPr>
            <a:fld id="{D402D515-2145-2FB8-FF52-70F0BA1E87F4}" type="slidenum">
              <a:rP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37789576" name="Slide Image Placeholder 1"/>
          <p:cNvSpPr>
            <a:spLocks noGrp="1" noRot="1" noChangeAspect="1"/>
          </p:cNvSpPr>
          <p:nvPr>
            <p:ph type="sldImg"/>
          </p:nvPr>
        </p:nvSpPr>
        <p:spPr bwMode="auto"/>
      </p:sp>
      <p:sp>
        <p:nvSpPr>
          <p:cNvPr id="133540275" name="Notes Placeholder 2"/>
          <p:cNvSpPr>
            <a:spLocks noGrp="1"/>
          </p:cNvSpPr>
          <p:nvPr>
            <p:ph type="body" idx="1"/>
          </p:nvPr>
        </p:nvSpPr>
        <p:spPr bwMode="auto"/>
        <p:txBody>
          <a:bodyPr/>
          <a:lstStyle/>
          <a:p>
            <a:pPr>
              <a:defRPr/>
            </a:pPr>
            <a:endParaRPr/>
          </a:p>
        </p:txBody>
      </p:sp>
      <p:sp>
        <p:nvSpPr>
          <p:cNvPr id="37530427" name="Slide Number Placeholder 3"/>
          <p:cNvSpPr>
            <a:spLocks noGrp="1"/>
          </p:cNvSpPr>
          <p:nvPr>
            <p:ph type="sldNum" sz="quarter" idx="10"/>
          </p:nvPr>
        </p:nvSpPr>
        <p:spPr bwMode="auto"/>
        <p:txBody>
          <a:bodyPr/>
          <a:lstStyle/>
          <a:p>
            <a:pPr>
              <a:defRPr/>
            </a:pPr>
            <a:fld id="{52C94BE3-CD95-F57C-5775-AEBE7FEC2689}" type="slidenum">
              <a:rP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61518088" name="Slide Image Placeholder 1"/>
          <p:cNvSpPr>
            <a:spLocks noGrp="1" noRot="1" noChangeAspect="1"/>
          </p:cNvSpPr>
          <p:nvPr>
            <p:ph type="sldImg"/>
          </p:nvPr>
        </p:nvSpPr>
        <p:spPr bwMode="auto"/>
      </p:sp>
      <p:sp>
        <p:nvSpPr>
          <p:cNvPr id="836811767" name="Notes Placeholder 2"/>
          <p:cNvSpPr>
            <a:spLocks noGrp="1"/>
          </p:cNvSpPr>
          <p:nvPr>
            <p:ph type="body" idx="1"/>
          </p:nvPr>
        </p:nvSpPr>
        <p:spPr bwMode="auto"/>
        <p:txBody>
          <a:bodyPr/>
          <a:lstStyle/>
          <a:p>
            <a:pPr>
              <a:defRPr/>
            </a:pPr>
            <a:endParaRPr/>
          </a:p>
        </p:txBody>
      </p:sp>
      <p:sp>
        <p:nvSpPr>
          <p:cNvPr id="345778944" name="Slide Number Placeholder 3"/>
          <p:cNvSpPr>
            <a:spLocks noGrp="1"/>
          </p:cNvSpPr>
          <p:nvPr>
            <p:ph type="sldNum" sz="quarter" idx="10"/>
          </p:nvPr>
        </p:nvSpPr>
        <p:spPr bwMode="auto"/>
        <p:txBody>
          <a:bodyPr/>
          <a:lstStyle/>
          <a:p>
            <a:pPr>
              <a:defRPr/>
            </a:pPr>
            <a:fld id="{0842A61E-763F-6BA8-8C1C-3A275541C5C2}" type="slidenum">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2608063" name="Slide Image Placeholder 1"/>
          <p:cNvSpPr>
            <a:spLocks noGrp="1" noRot="1" noChangeAspect="1"/>
          </p:cNvSpPr>
          <p:nvPr>
            <p:ph type="sldImg"/>
          </p:nvPr>
        </p:nvSpPr>
        <p:spPr bwMode="auto"/>
      </p:sp>
      <p:sp>
        <p:nvSpPr>
          <p:cNvPr id="1519897111" name="Notes Placeholder 2"/>
          <p:cNvSpPr>
            <a:spLocks noGrp="1"/>
          </p:cNvSpPr>
          <p:nvPr>
            <p:ph type="body" idx="1"/>
          </p:nvPr>
        </p:nvSpPr>
        <p:spPr bwMode="auto"/>
        <p:txBody>
          <a:bodyPr/>
          <a:lstStyle/>
          <a:p>
            <a:pPr>
              <a:defRPr/>
            </a:pPr>
            <a:endParaRPr/>
          </a:p>
        </p:txBody>
      </p:sp>
      <p:sp>
        <p:nvSpPr>
          <p:cNvPr id="1040108707" name="Slide Number Placeholder 3"/>
          <p:cNvSpPr>
            <a:spLocks noGrp="1"/>
          </p:cNvSpPr>
          <p:nvPr>
            <p:ph type="sldNum" sz="quarter" idx="10"/>
          </p:nvPr>
        </p:nvSpPr>
        <p:spPr bwMode="auto"/>
        <p:txBody>
          <a:bodyPr/>
          <a:lstStyle/>
          <a:p>
            <a:pPr>
              <a:defRPr/>
            </a:pPr>
            <a:fld id="{5FA3E8A3-F3D9-800B-B693-D6BC491D70CE}" type="slidenum">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93889505" name="Slide Image Placeholder 1"/>
          <p:cNvSpPr>
            <a:spLocks noGrp="1" noRot="1" noChangeAspect="1"/>
          </p:cNvSpPr>
          <p:nvPr>
            <p:ph type="sldImg"/>
          </p:nvPr>
        </p:nvSpPr>
        <p:spPr bwMode="auto"/>
      </p:sp>
      <p:sp>
        <p:nvSpPr>
          <p:cNvPr id="787759533" name="Notes Placeholder 2"/>
          <p:cNvSpPr>
            <a:spLocks noGrp="1"/>
          </p:cNvSpPr>
          <p:nvPr>
            <p:ph type="body" idx="1"/>
          </p:nvPr>
        </p:nvSpPr>
        <p:spPr bwMode="auto"/>
        <p:txBody>
          <a:bodyPr/>
          <a:lstStyle/>
          <a:p>
            <a:pPr>
              <a:defRPr/>
            </a:pPr>
            <a:endParaRPr/>
          </a:p>
        </p:txBody>
      </p:sp>
      <p:sp>
        <p:nvSpPr>
          <p:cNvPr id="520902240" name="Slide Number Placeholder 3"/>
          <p:cNvSpPr>
            <a:spLocks noGrp="1"/>
          </p:cNvSpPr>
          <p:nvPr>
            <p:ph type="sldNum" sz="quarter" idx="10"/>
          </p:nvPr>
        </p:nvSpPr>
        <p:spPr bwMode="auto"/>
        <p:txBody>
          <a:bodyPr/>
          <a:lstStyle/>
          <a:p>
            <a:pPr>
              <a:defRPr/>
            </a:pPr>
            <a:fld id="{B04C1E9B-234C-3C77-54E2-A8C27EFE04B9}" type="slidenum">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45912259" name="Slide Image Placeholder 1"/>
          <p:cNvSpPr>
            <a:spLocks noGrp="1" noRot="1" noChangeAspect="1"/>
          </p:cNvSpPr>
          <p:nvPr>
            <p:ph type="sldImg"/>
          </p:nvPr>
        </p:nvSpPr>
        <p:spPr bwMode="auto"/>
      </p:sp>
      <p:sp>
        <p:nvSpPr>
          <p:cNvPr id="817221911" name="Notes Placeholder 2"/>
          <p:cNvSpPr>
            <a:spLocks noGrp="1"/>
          </p:cNvSpPr>
          <p:nvPr>
            <p:ph type="body" idx="1"/>
          </p:nvPr>
        </p:nvSpPr>
        <p:spPr bwMode="auto"/>
        <p:txBody>
          <a:bodyPr/>
          <a:lstStyle/>
          <a:p>
            <a:pPr>
              <a:defRPr/>
            </a:pPr>
            <a:endParaRPr/>
          </a:p>
        </p:txBody>
      </p:sp>
      <p:sp>
        <p:nvSpPr>
          <p:cNvPr id="15472264" name="Slide Number Placeholder 3"/>
          <p:cNvSpPr>
            <a:spLocks noGrp="1"/>
          </p:cNvSpPr>
          <p:nvPr>
            <p:ph type="sldNum" sz="quarter" idx="10"/>
          </p:nvPr>
        </p:nvSpPr>
        <p:spPr bwMode="auto"/>
        <p:txBody>
          <a:bodyPr/>
          <a:lstStyle/>
          <a:p>
            <a:pPr>
              <a:defRPr/>
            </a:pPr>
            <a:fld id="{9318FAF8-B014-F5AC-667F-1A6DC03F60D9}" type="slidenum">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8192647" name="Slide Image Placeholder 1"/>
          <p:cNvSpPr>
            <a:spLocks noGrp="1" noRot="1" noChangeAspect="1"/>
          </p:cNvSpPr>
          <p:nvPr>
            <p:ph type="sldImg"/>
          </p:nvPr>
        </p:nvSpPr>
        <p:spPr bwMode="auto"/>
      </p:sp>
      <p:sp>
        <p:nvSpPr>
          <p:cNvPr id="1249773956" name="Notes Placeholder 2"/>
          <p:cNvSpPr>
            <a:spLocks noGrp="1"/>
          </p:cNvSpPr>
          <p:nvPr>
            <p:ph type="body" idx="1"/>
          </p:nvPr>
        </p:nvSpPr>
        <p:spPr bwMode="auto"/>
        <p:txBody>
          <a:bodyPr/>
          <a:lstStyle/>
          <a:p>
            <a:pPr>
              <a:defRPr/>
            </a:pPr>
            <a:endParaRPr/>
          </a:p>
        </p:txBody>
      </p:sp>
      <p:sp>
        <p:nvSpPr>
          <p:cNvPr id="76221741" name="Slide Number Placeholder 3"/>
          <p:cNvSpPr>
            <a:spLocks noGrp="1"/>
          </p:cNvSpPr>
          <p:nvPr>
            <p:ph type="sldNum" sz="quarter" idx="10"/>
          </p:nvPr>
        </p:nvSpPr>
        <p:spPr bwMode="auto"/>
        <p:txBody>
          <a:bodyPr/>
          <a:lstStyle/>
          <a:p>
            <a:pPr>
              <a:defRPr/>
            </a:pPr>
            <a:fld id="{D335EEB4-A46A-67FD-D5D8-0BC33C1CDBA8}" type="slidenum">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9117804" name="Slide Image Placeholder 1"/>
          <p:cNvSpPr>
            <a:spLocks noGrp="1" noRot="1" noChangeAspect="1"/>
          </p:cNvSpPr>
          <p:nvPr>
            <p:ph type="sldImg"/>
          </p:nvPr>
        </p:nvSpPr>
        <p:spPr bwMode="auto"/>
      </p:sp>
      <p:sp>
        <p:nvSpPr>
          <p:cNvPr id="1210745849" name="Notes Placeholder 2"/>
          <p:cNvSpPr>
            <a:spLocks noGrp="1"/>
          </p:cNvSpPr>
          <p:nvPr>
            <p:ph type="body" idx="1"/>
          </p:nvPr>
        </p:nvSpPr>
        <p:spPr bwMode="auto"/>
        <p:txBody>
          <a:bodyPr/>
          <a:lstStyle/>
          <a:p>
            <a:pPr>
              <a:defRPr/>
            </a:pPr>
            <a:endParaRPr/>
          </a:p>
        </p:txBody>
      </p:sp>
      <p:sp>
        <p:nvSpPr>
          <p:cNvPr id="364274700" name="Slide Number Placeholder 3"/>
          <p:cNvSpPr>
            <a:spLocks noGrp="1"/>
          </p:cNvSpPr>
          <p:nvPr>
            <p:ph type="sldNum" sz="quarter" idx="10"/>
          </p:nvPr>
        </p:nvSpPr>
        <p:spPr bwMode="auto"/>
        <p:txBody>
          <a:bodyPr/>
          <a:lstStyle/>
          <a:p>
            <a:pPr>
              <a:defRPr/>
            </a:pPr>
            <a:fld id="{D0471E58-51DA-2E80-0D57-23CDB8826DFA}" type="slidenum">
              <a:r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18486726" name="Slide Image Placeholder 1"/>
          <p:cNvSpPr>
            <a:spLocks noGrp="1" noRot="1" noChangeAspect="1"/>
          </p:cNvSpPr>
          <p:nvPr>
            <p:ph type="sldImg"/>
          </p:nvPr>
        </p:nvSpPr>
        <p:spPr bwMode="auto"/>
      </p:sp>
      <p:sp>
        <p:nvSpPr>
          <p:cNvPr id="615329395" name="Notes Placeholder 2"/>
          <p:cNvSpPr>
            <a:spLocks noGrp="1"/>
          </p:cNvSpPr>
          <p:nvPr>
            <p:ph type="body" idx="1"/>
          </p:nvPr>
        </p:nvSpPr>
        <p:spPr bwMode="auto"/>
        <p:txBody>
          <a:bodyPr/>
          <a:lstStyle/>
          <a:p>
            <a:pPr>
              <a:defRPr/>
            </a:pPr>
            <a:endParaRPr/>
          </a:p>
        </p:txBody>
      </p:sp>
      <p:sp>
        <p:nvSpPr>
          <p:cNvPr id="1993183175" name="Slide Number Placeholder 3"/>
          <p:cNvSpPr>
            <a:spLocks noGrp="1"/>
          </p:cNvSpPr>
          <p:nvPr>
            <p:ph type="sldNum" sz="quarter" idx="10"/>
          </p:nvPr>
        </p:nvSpPr>
        <p:spPr bwMode="auto"/>
        <p:txBody>
          <a:bodyPr/>
          <a:lstStyle/>
          <a:p>
            <a:pPr>
              <a:defRPr/>
            </a:pPr>
            <a:fld id="{3EFC86CF-3716-1F44-B24E-5997E9376417}" type="slidenum">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31461103" name="Slide Image Placeholder 1"/>
          <p:cNvSpPr>
            <a:spLocks noGrp="1" noRot="1" noChangeAspect="1"/>
          </p:cNvSpPr>
          <p:nvPr>
            <p:ph type="sldImg"/>
          </p:nvPr>
        </p:nvSpPr>
        <p:spPr bwMode="auto"/>
      </p:sp>
      <p:sp>
        <p:nvSpPr>
          <p:cNvPr id="1890516787" name="Notes Placeholder 2"/>
          <p:cNvSpPr>
            <a:spLocks noGrp="1"/>
          </p:cNvSpPr>
          <p:nvPr>
            <p:ph type="body" idx="1"/>
          </p:nvPr>
        </p:nvSpPr>
        <p:spPr bwMode="auto"/>
        <p:txBody>
          <a:bodyPr/>
          <a:lstStyle/>
          <a:p>
            <a:pPr>
              <a:defRPr/>
            </a:pPr>
            <a:endParaRPr/>
          </a:p>
        </p:txBody>
      </p:sp>
      <p:sp>
        <p:nvSpPr>
          <p:cNvPr id="567257332" name="Slide Number Placeholder 3"/>
          <p:cNvSpPr>
            <a:spLocks noGrp="1"/>
          </p:cNvSpPr>
          <p:nvPr>
            <p:ph type="sldNum" sz="quarter" idx="10"/>
          </p:nvPr>
        </p:nvSpPr>
        <p:spPr bwMode="auto"/>
        <p:txBody>
          <a:bodyPr/>
          <a:lstStyle/>
          <a:p>
            <a:pPr>
              <a:defRPr/>
            </a:pPr>
            <a:fld id="{CE3A95B6-CE4A-A902-5247-DD6502ABB41F}" type="slidenum">
              <a:rPr/>
              <a:t>91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12770195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p>
        </p:txBody>
      </p:sp>
      <p:sp>
        <p:nvSpPr>
          <p:cNvPr id="234456488"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1786844862"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620257786" name="Footer Placeholder 4"/>
          <p:cNvSpPr>
            <a:spLocks noGrp="1"/>
          </p:cNvSpPr>
          <p:nvPr>
            <p:ph type="ftr" sz="quarter" idx="11"/>
          </p:nvPr>
        </p:nvSpPr>
        <p:spPr bwMode="auto"/>
        <p:txBody>
          <a:bodyPr/>
          <a:lstStyle/>
          <a:p>
            <a:pPr>
              <a:defRPr/>
            </a:pPr>
            <a:endParaRPr lang="en-US"/>
          </a:p>
        </p:txBody>
      </p:sp>
      <p:sp>
        <p:nvSpPr>
          <p:cNvPr id="150573535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99339005" name="Title 1"/>
          <p:cNvSpPr>
            <a:spLocks noGrp="1"/>
          </p:cNvSpPr>
          <p:nvPr>
            <p:ph type="title"/>
          </p:nvPr>
        </p:nvSpPr>
        <p:spPr bwMode="auto"/>
        <p:txBody>
          <a:bodyPr/>
          <a:lstStyle/>
          <a:p>
            <a:pPr>
              <a:defRPr/>
            </a:pPr>
            <a:r>
              <a:rPr lang="en-US"/>
              <a:t>Click to edit Master title style</a:t>
            </a:r>
          </a:p>
        </p:txBody>
      </p:sp>
      <p:sp>
        <p:nvSpPr>
          <p:cNvPr id="884795411"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989656108"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7496084" name="Footer Placeholder 4"/>
          <p:cNvSpPr>
            <a:spLocks noGrp="1"/>
          </p:cNvSpPr>
          <p:nvPr>
            <p:ph type="ftr" sz="quarter" idx="11"/>
          </p:nvPr>
        </p:nvSpPr>
        <p:spPr bwMode="auto"/>
        <p:txBody>
          <a:bodyPr/>
          <a:lstStyle/>
          <a:p>
            <a:pPr>
              <a:defRPr/>
            </a:pPr>
            <a:endParaRPr lang="en-US"/>
          </a:p>
        </p:txBody>
      </p:sp>
      <p:sp>
        <p:nvSpPr>
          <p:cNvPr id="922088940"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8753046"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p>
        </p:txBody>
      </p:sp>
      <p:sp>
        <p:nvSpPr>
          <p:cNvPr id="774705236"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787110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24193727" name="Footer Placeholder 4"/>
          <p:cNvSpPr>
            <a:spLocks noGrp="1"/>
          </p:cNvSpPr>
          <p:nvPr>
            <p:ph type="ftr" sz="quarter" idx="11"/>
          </p:nvPr>
        </p:nvSpPr>
        <p:spPr bwMode="auto"/>
        <p:txBody>
          <a:bodyPr/>
          <a:lstStyle/>
          <a:p>
            <a:pPr>
              <a:defRPr/>
            </a:pPr>
            <a:endParaRPr lang="en-US"/>
          </a:p>
        </p:txBody>
      </p:sp>
      <p:sp>
        <p:nvSpPr>
          <p:cNvPr id="473931422"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1194251756" name="Title 1"/>
          <p:cNvSpPr>
            <a:spLocks noGrp="1"/>
          </p:cNvSpPr>
          <p:nvPr>
            <p:ph type="title"/>
          </p:nvPr>
        </p:nvSpPr>
        <p:spPr bwMode="auto"/>
        <p:txBody>
          <a:bodyPr/>
          <a:lstStyle/>
          <a:p>
            <a:pPr>
              <a:defRPr/>
            </a:pPr>
            <a:r>
              <a:rPr lang="en-US"/>
              <a:t>Click to edit Master title style</a:t>
            </a:r>
          </a:p>
        </p:txBody>
      </p:sp>
      <p:sp>
        <p:nvSpPr>
          <p:cNvPr id="6969245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8548186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387565966" name="Footer Placeholder 4"/>
          <p:cNvSpPr>
            <a:spLocks noGrp="1"/>
          </p:cNvSpPr>
          <p:nvPr>
            <p:ph type="ftr" sz="quarter" idx="11"/>
          </p:nvPr>
        </p:nvSpPr>
        <p:spPr bwMode="auto"/>
        <p:txBody>
          <a:bodyPr/>
          <a:lstStyle/>
          <a:p>
            <a:pPr>
              <a:defRPr/>
            </a:pPr>
            <a:endParaRPr lang="en-US"/>
          </a:p>
        </p:txBody>
      </p:sp>
      <p:sp>
        <p:nvSpPr>
          <p:cNvPr id="1772478637"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1273781623"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p>
        </p:txBody>
      </p:sp>
      <p:sp>
        <p:nvSpPr>
          <p:cNvPr id="98519517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90327400"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873949282" name="Footer Placeholder 4"/>
          <p:cNvSpPr>
            <a:spLocks noGrp="1"/>
          </p:cNvSpPr>
          <p:nvPr>
            <p:ph type="ftr" sz="quarter" idx="11"/>
          </p:nvPr>
        </p:nvSpPr>
        <p:spPr bwMode="auto"/>
        <p:txBody>
          <a:bodyPr/>
          <a:lstStyle/>
          <a:p>
            <a:pPr>
              <a:defRPr/>
            </a:pPr>
            <a:endParaRPr lang="en-US"/>
          </a:p>
        </p:txBody>
      </p:sp>
      <p:sp>
        <p:nvSpPr>
          <p:cNvPr id="832812175"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1856127800" name="Title 1"/>
          <p:cNvSpPr>
            <a:spLocks noGrp="1"/>
          </p:cNvSpPr>
          <p:nvPr>
            <p:ph type="title"/>
          </p:nvPr>
        </p:nvSpPr>
        <p:spPr bwMode="auto"/>
        <p:txBody>
          <a:bodyPr/>
          <a:lstStyle/>
          <a:p>
            <a:pPr>
              <a:defRPr/>
            </a:pPr>
            <a:r>
              <a:rPr lang="en-US"/>
              <a:t>Click to edit Master title style</a:t>
            </a:r>
          </a:p>
        </p:txBody>
      </p:sp>
      <p:sp>
        <p:nvSpPr>
          <p:cNvPr id="155640942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32515080"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2056191368"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2150117" name="Footer Placeholder 5"/>
          <p:cNvSpPr>
            <a:spLocks noGrp="1"/>
          </p:cNvSpPr>
          <p:nvPr>
            <p:ph type="ftr" sz="quarter" idx="11"/>
          </p:nvPr>
        </p:nvSpPr>
        <p:spPr bwMode="auto"/>
        <p:txBody>
          <a:bodyPr/>
          <a:lstStyle/>
          <a:p>
            <a:pPr>
              <a:defRPr/>
            </a:pPr>
            <a:endParaRPr lang="en-US"/>
          </a:p>
        </p:txBody>
      </p:sp>
      <p:sp>
        <p:nvSpPr>
          <p:cNvPr id="858308690"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1219642394" name="Title 1"/>
          <p:cNvSpPr>
            <a:spLocks noGrp="1"/>
          </p:cNvSpPr>
          <p:nvPr>
            <p:ph type="title"/>
          </p:nvPr>
        </p:nvSpPr>
        <p:spPr bwMode="auto">
          <a:xfrm>
            <a:off x="839788" y="365125"/>
            <a:ext cx="10515600" cy="1325563"/>
          </a:xfrm>
        </p:spPr>
        <p:txBody>
          <a:bodyPr/>
          <a:lstStyle/>
          <a:p>
            <a:pPr>
              <a:defRPr/>
            </a:pPr>
            <a:r>
              <a:rPr lang="en-US"/>
              <a:t>Click to edit Master title style</a:t>
            </a:r>
          </a:p>
        </p:txBody>
      </p:sp>
      <p:sp>
        <p:nvSpPr>
          <p:cNvPr id="1705823382"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45117651"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98738277"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000072363"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75963010" name="Date Placeholder 6"/>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579981141" name="Footer Placeholder 7"/>
          <p:cNvSpPr>
            <a:spLocks noGrp="1"/>
          </p:cNvSpPr>
          <p:nvPr>
            <p:ph type="ftr" sz="quarter" idx="11"/>
          </p:nvPr>
        </p:nvSpPr>
        <p:spPr bwMode="auto"/>
        <p:txBody>
          <a:bodyPr/>
          <a:lstStyle/>
          <a:p>
            <a:pPr>
              <a:defRPr/>
            </a:pPr>
            <a:endParaRPr lang="en-US"/>
          </a:p>
        </p:txBody>
      </p:sp>
      <p:sp>
        <p:nvSpPr>
          <p:cNvPr id="256566140"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111210742" name="Title 1"/>
          <p:cNvSpPr>
            <a:spLocks noGrp="1"/>
          </p:cNvSpPr>
          <p:nvPr>
            <p:ph type="title"/>
          </p:nvPr>
        </p:nvSpPr>
        <p:spPr bwMode="auto"/>
        <p:txBody>
          <a:bodyPr/>
          <a:lstStyle/>
          <a:p>
            <a:pPr>
              <a:defRPr/>
            </a:pPr>
            <a:r>
              <a:rPr lang="en-US"/>
              <a:t>Click to edit Master title style</a:t>
            </a:r>
          </a:p>
        </p:txBody>
      </p:sp>
      <p:sp>
        <p:nvSpPr>
          <p:cNvPr id="1077608216" name="Date Placeholder 2"/>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889043216" name="Footer Placeholder 3"/>
          <p:cNvSpPr>
            <a:spLocks noGrp="1"/>
          </p:cNvSpPr>
          <p:nvPr>
            <p:ph type="ftr" sz="quarter" idx="11"/>
          </p:nvPr>
        </p:nvSpPr>
        <p:spPr bwMode="auto"/>
        <p:txBody>
          <a:bodyPr/>
          <a:lstStyle/>
          <a:p>
            <a:pPr>
              <a:defRPr/>
            </a:pPr>
            <a:endParaRPr lang="en-US"/>
          </a:p>
        </p:txBody>
      </p:sp>
      <p:sp>
        <p:nvSpPr>
          <p:cNvPr id="27582053"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649317692" name="Date Placeholder 1"/>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571024467" name="Footer Placeholder 2"/>
          <p:cNvSpPr>
            <a:spLocks noGrp="1"/>
          </p:cNvSpPr>
          <p:nvPr>
            <p:ph type="ftr" sz="quarter" idx="11"/>
          </p:nvPr>
        </p:nvSpPr>
        <p:spPr bwMode="auto"/>
        <p:txBody>
          <a:bodyPr/>
          <a:lstStyle/>
          <a:p>
            <a:pPr>
              <a:defRPr/>
            </a:pPr>
            <a:endParaRPr lang="en-US"/>
          </a:p>
        </p:txBody>
      </p:sp>
      <p:sp>
        <p:nvSpPr>
          <p:cNvPr id="1110115000"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032271491"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479664896"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97250613"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937388327"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18792381" name="Footer Placeholder 5"/>
          <p:cNvSpPr>
            <a:spLocks noGrp="1"/>
          </p:cNvSpPr>
          <p:nvPr>
            <p:ph type="ftr" sz="quarter" idx="11"/>
          </p:nvPr>
        </p:nvSpPr>
        <p:spPr bwMode="auto"/>
        <p:txBody>
          <a:bodyPr/>
          <a:lstStyle/>
          <a:p>
            <a:pPr>
              <a:defRPr/>
            </a:pPr>
            <a:endParaRPr lang="en-US"/>
          </a:p>
        </p:txBody>
      </p:sp>
      <p:sp>
        <p:nvSpPr>
          <p:cNvPr id="49121379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103985297"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25557603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181491730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267046034"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024384614" name="Footer Placeholder 5"/>
          <p:cNvSpPr>
            <a:spLocks noGrp="1"/>
          </p:cNvSpPr>
          <p:nvPr>
            <p:ph type="ftr" sz="quarter" idx="11"/>
          </p:nvPr>
        </p:nvSpPr>
        <p:spPr bwMode="auto"/>
        <p:txBody>
          <a:bodyPr/>
          <a:lstStyle/>
          <a:p>
            <a:pPr>
              <a:defRPr/>
            </a:pPr>
            <a:endParaRPr lang="en-US"/>
          </a:p>
        </p:txBody>
      </p:sp>
      <p:sp>
        <p:nvSpPr>
          <p:cNvPr id="1484896275"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688841847"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p>
        </p:txBody>
      </p:sp>
      <p:sp>
        <p:nvSpPr>
          <p:cNvPr id="31590806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77798483"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11/14/2025</a:t>
            </a:fld>
            <a:endParaRPr lang="en-US"/>
          </a:p>
        </p:txBody>
      </p:sp>
      <p:sp>
        <p:nvSpPr>
          <p:cNvPr id="293230370"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99569613" name="Slide Number Placeholder 5"/>
          <p:cNvSpPr>
            <a:spLocks noGrp="1"/>
          </p:cNvSpPr>
          <p:nvPr>
            <p:ph type="sldNum" sz="quarter" idx="4"/>
          </p:nvPr>
        </p:nvSpPr>
        <p:spPr bwMode="auto">
          <a:xfrm>
            <a:off x="8613647" y="63550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agjitphull/telecom_ai/blob/main/agentic_ver_1.0.tgz"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52491664" name="Picture 1452491663"/>
          <p:cNvPicPr>
            <a:picLocks noChangeAspect="1"/>
          </p:cNvPicPr>
          <p:nvPr/>
        </p:nvPicPr>
        <p:blipFill rotWithShape="1">
          <a:blip r:embed="rId3"/>
          <a:stretch/>
        </p:blipFill>
        <p:spPr bwMode="auto">
          <a:xfrm>
            <a:off x="1015091" y="1047750"/>
            <a:ext cx="8833103" cy="3755570"/>
          </a:xfrm>
          <a:prstGeom prst="rect">
            <a:avLst/>
          </a:prstGeom>
        </p:spPr>
      </p:pic>
      <p:sp>
        <p:nvSpPr>
          <p:cNvPr id="554112028" name="Slide Number Placeholder 3"/>
          <p:cNvSpPr>
            <a:spLocks noGrp="1"/>
          </p:cNvSpPr>
          <p:nvPr>
            <p:ph type="sldNum" sz="quarter" idx="12"/>
          </p:nvPr>
        </p:nvSpPr>
        <p:spPr bwMode="auto"/>
        <p:txBody>
          <a:bodyPr/>
          <a:lstStyle/>
          <a:p>
            <a:pPr>
              <a:defRPr/>
            </a:pPr>
            <a:fld id="{D8DA51F2-E2F0-A5BE-A6B2-18CC58468B30}"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49229826" name=" 1649229825"/>
          <p:cNvSpPr/>
          <p:nvPr/>
        </p:nvSpPr>
        <p:spPr bwMode="auto">
          <a:xfrm>
            <a:off x="3866643" y="2053589"/>
            <a:ext cx="3595774" cy="8842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600" b="1" i="0" u="none">
                <a:solidFill>
                  <a:srgbClr val="000000"/>
                </a:solidFill>
                <a:latin typeface="Times New Roman"/>
                <a:ea typeface="Times New Roman"/>
                <a:cs typeface="Times New Roman"/>
              </a:rPr>
              <a:t>       Agentic architecture</a:t>
            </a:r>
            <a:endParaRPr sz="2600"/>
          </a:p>
        </p:txBody>
      </p:sp>
      <p:sp>
        <p:nvSpPr>
          <p:cNvPr id="601281088" name="Slide Number Placeholder 3"/>
          <p:cNvSpPr>
            <a:spLocks noGrp="1"/>
          </p:cNvSpPr>
          <p:nvPr>
            <p:ph type="sldNum" sz="quarter" idx="12"/>
          </p:nvPr>
        </p:nvSpPr>
        <p:spPr bwMode="auto"/>
        <p:txBody>
          <a:bodyPr/>
          <a:lstStyle/>
          <a:p>
            <a:pPr>
              <a:defRPr/>
            </a:pPr>
            <a:fld id="{A843869D-3958-B5F4-3E65-047F1C7A877F}"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8999917" name=" 1338999916"/>
          <p:cNvSpPr/>
          <p:nvPr/>
        </p:nvSpPr>
        <p:spPr bwMode="auto">
          <a:xfrm>
            <a:off x="504856" y="1104151"/>
            <a:ext cx="11240939" cy="3444598"/>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sz="2200" b="0" i="0" u="none">
                <a:solidFill>
                  <a:srgbClr val="000000"/>
                </a:solidFill>
                <a:latin typeface="SF Pro Text"/>
                <a:ea typeface="SF Pro Text"/>
                <a:cs typeface="SF Pro Text"/>
              </a:rPr>
              <a:t>An </a:t>
            </a:r>
            <a:r>
              <a:rPr sz="2200" b="1" i="0" u="none">
                <a:solidFill>
                  <a:srgbClr val="000000"/>
                </a:solidFill>
                <a:latin typeface="SF Pro Text"/>
                <a:ea typeface="SF Pro Text"/>
                <a:cs typeface="SF Pro Text"/>
              </a:rPr>
              <a:t>agentic architecture</a:t>
            </a:r>
            <a:r>
              <a:rPr sz="2200" b="0" i="0" u="none">
                <a:solidFill>
                  <a:srgbClr val="000000"/>
                </a:solidFill>
                <a:latin typeface="SF Pro Text"/>
                <a:ea typeface="SF Pro Text"/>
                <a:cs typeface="SF Pro Text"/>
              </a:rPr>
              <a:t> is a design pattern for AI systems that allows them to operate autonomously to achieve complex goals.</a:t>
            </a:r>
          </a:p>
          <a:p>
            <a:pPr algn="just">
              <a:defRPr/>
            </a:pPr>
            <a:endParaRPr sz="2200">
              <a:latin typeface="SF Pro Text"/>
              <a:cs typeface="SF Pro Text"/>
            </a:endParaRPr>
          </a:p>
          <a:p>
            <a:pPr algn="just">
              <a:defRPr/>
            </a:pPr>
            <a:r>
              <a:rPr sz="2200" b="0" i="0" u="none">
                <a:solidFill>
                  <a:srgbClr val="000000"/>
                </a:solidFill>
                <a:latin typeface="SF Pro Text"/>
                <a:ea typeface="SF Pro Text"/>
                <a:cs typeface="SF Pro Text"/>
              </a:rPr>
              <a:t>Instead of just responding to a single prompt (like a standard chatbot), an AI agent built with this architecture can reason, create a multi-step plan, execute actions over time, and adapt its plan based on new information—all with minimal human intervention.</a:t>
            </a:r>
          </a:p>
          <a:p>
            <a:pPr algn="just">
              <a:defRPr/>
            </a:pPr>
            <a:endParaRPr sz="2200">
              <a:latin typeface="SF Pro Text"/>
              <a:cs typeface="SF Pro Text"/>
            </a:endParaRPr>
          </a:p>
          <a:p>
            <a:pPr algn="just">
              <a:defRPr/>
            </a:pPr>
            <a:r>
              <a:rPr sz="2200" b="1" i="1" u="none">
                <a:solidFill>
                  <a:schemeClr val="tx1"/>
                </a:solidFill>
                <a:highlight>
                  <a:srgbClr val="FFFF00"/>
                </a:highlight>
                <a:latin typeface="SF Pro Text"/>
                <a:ea typeface="SF Pro Text"/>
                <a:cs typeface="SF Pro Text"/>
              </a:rPr>
              <a:t>It's the difference between a simple calculator (which only answers when you press a button) and a self-driving car (which perceives its environment, plans a route, and actively drives to the destination).</a:t>
            </a:r>
            <a:endParaRPr sz="2200" b="1" i="1">
              <a:solidFill>
                <a:schemeClr val="tx1"/>
              </a:solidFill>
              <a:highlight>
                <a:srgbClr val="FFFF00"/>
              </a:highlight>
              <a:latin typeface="SF Pro Text"/>
              <a:cs typeface="SF Pro Text"/>
            </a:endParaRPr>
          </a:p>
        </p:txBody>
      </p:sp>
      <p:sp>
        <p:nvSpPr>
          <p:cNvPr id="321408319" name="Slide Number Placeholder 3"/>
          <p:cNvSpPr>
            <a:spLocks noGrp="1"/>
          </p:cNvSpPr>
          <p:nvPr>
            <p:ph type="sldNum" sz="quarter" idx="12"/>
          </p:nvPr>
        </p:nvSpPr>
        <p:spPr bwMode="auto"/>
        <p:txBody>
          <a:bodyPr/>
          <a:lstStyle/>
          <a:p>
            <a:pPr>
              <a:defRPr/>
            </a:pPr>
            <a:fld id="{CFB49DAC-3CB9-2822-D706-827ACAE57009}"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75518840" name=" 1775518839"/>
          <p:cNvSpPr/>
          <p:nvPr/>
        </p:nvSpPr>
        <p:spPr bwMode="auto">
          <a:xfrm>
            <a:off x="925647" y="758370"/>
            <a:ext cx="10548366" cy="5974438"/>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FF0000"/>
                </a:solidFill>
                <a:latin typeface="SF Pro Text"/>
                <a:ea typeface="SF Pro Text"/>
                <a:cs typeface="SF Pro Text"/>
              </a:rPr>
              <a:t>Core Components of an Agent</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At its simplest, an agentic architecture consists of three key parts:</a:t>
            </a:r>
          </a:p>
          <a:p>
            <a:pPr>
              <a:defRPr/>
            </a:pPr>
            <a:endParaRPr sz="1800">
              <a:latin typeface="SF Pro Text"/>
              <a:cs typeface="SF Pro Text"/>
            </a:endParaRPr>
          </a:p>
          <a:p>
            <a:pPr marL="239821" indent="-239821">
              <a:buAutoNum type="arabicPeriod"/>
              <a:defRPr/>
            </a:pPr>
            <a:r>
              <a:rPr sz="1800" b="1" i="0" u="none">
                <a:solidFill>
                  <a:srgbClr val="000000"/>
                </a:solidFill>
                <a:latin typeface="SF Pro Text"/>
                <a:ea typeface="SF Pro Text"/>
                <a:cs typeface="SF Pro Text"/>
              </a:rPr>
              <a:t>Model (The "Brain"):</a:t>
            </a:r>
            <a:r>
              <a:rPr sz="1800" b="0" i="0" u="none">
                <a:solidFill>
                  <a:srgbClr val="000000"/>
                </a:solidFill>
                <a:latin typeface="SF Pro Text"/>
                <a:ea typeface="SF Pro Text"/>
                <a:cs typeface="SF Pro Text"/>
              </a:rPr>
              <a:t> This is a large language model (LLM), like Gemini. It provides the core 	reasoning, planning, and decision-making capabilities.</a:t>
            </a:r>
            <a:endParaRPr sz="1800">
              <a:latin typeface="SF Pro Text"/>
              <a:cs typeface="SF Pro Text"/>
            </a:endParaRPr>
          </a:p>
          <a:p>
            <a:pPr>
              <a:defRPr/>
            </a:pPr>
            <a:endParaRPr sz="1800">
              <a:latin typeface="SF Pro Text"/>
              <a:cs typeface="SF Pro Text"/>
            </a:endParaRPr>
          </a:p>
          <a:p>
            <a:pPr>
              <a:defRPr/>
            </a:pPr>
            <a:r>
              <a:rPr sz="2200">
                <a:latin typeface="SF Pro Text"/>
                <a:ea typeface="SF Pro Text"/>
                <a:cs typeface="SF Pro Text"/>
              </a:rPr>
              <a:t>2. </a:t>
            </a:r>
            <a:r>
              <a:rPr sz="1800" b="1" i="0" u="none">
                <a:solidFill>
                  <a:srgbClr val="000000"/>
                </a:solidFill>
                <a:latin typeface="SF Pro Text"/>
                <a:ea typeface="SF Pro Text"/>
                <a:cs typeface="SF Pro Text"/>
              </a:rPr>
              <a:t>Tools (The "Hands"):</a:t>
            </a:r>
            <a:r>
              <a:rPr sz="1800" b="0" i="0" u="none">
                <a:solidFill>
                  <a:srgbClr val="000000"/>
                </a:solidFill>
                <a:latin typeface="SF Pro Text"/>
                <a:ea typeface="SF Pro Text"/>
                <a:cs typeface="SF Pro Text"/>
              </a:rPr>
              <a:t> These are the external functions and APIs the agent can use to 	interact with the world. This is the </a:t>
            </a:r>
            <a:r>
              <a:rPr sz="1800" b="1" i="0" u="none">
                <a:solidFill>
                  <a:srgbClr val="000000"/>
                </a:solidFill>
                <a:latin typeface="SF Pro Text"/>
                <a:ea typeface="SF Pro Text"/>
                <a:cs typeface="SF Pro Text"/>
              </a:rPr>
              <a:t>"tool calling"</a:t>
            </a:r>
            <a:r>
              <a:rPr sz="1800" b="0" i="0" u="none">
                <a:solidFill>
                  <a:srgbClr val="000000"/>
                </a:solidFill>
                <a:latin typeface="SF Pro Text"/>
                <a:ea typeface="SF Pro Text"/>
                <a:cs typeface="SF Pro Text"/>
              </a:rPr>
              <a:t> you asked about earlier. </a:t>
            </a:r>
          </a:p>
          <a:p>
            <a:pPr>
              <a:defRPr/>
            </a:pPr>
            <a:endParaRPr sz="1800" b="0" i="0" u="none">
              <a:solidFill>
                <a:srgbClr val="000000"/>
              </a:solidFill>
              <a:latin typeface="SF Pro Text"/>
              <a:ea typeface="SF Pro Text"/>
              <a:cs typeface="SF Pro Text"/>
            </a:endParaRPr>
          </a:p>
          <a:p>
            <a:pPr>
              <a:defRPr/>
            </a:pPr>
            <a:r>
              <a:rPr sz="1800" b="0" i="0" u="none">
                <a:solidFill>
                  <a:srgbClr val="000000"/>
                </a:solidFill>
                <a:latin typeface="SF Pro Text"/>
                <a:ea typeface="SF Pro Text"/>
                <a:cs typeface="SF Pro Text"/>
              </a:rPr>
              <a:t>Examples include:</a:t>
            </a:r>
          </a:p>
          <a:p>
            <a:pPr>
              <a:defRPr/>
            </a:pPr>
            <a:r>
              <a:rPr sz="2200">
                <a:latin typeface="SF Pro Text"/>
                <a:ea typeface="SF Pro Text"/>
                <a:cs typeface="SF Pro Text"/>
              </a:rPr>
              <a:t>	</a:t>
            </a:r>
            <a:r>
              <a:rPr sz="1800" b="0" i="0" u="none">
                <a:solidFill>
                  <a:srgbClr val="000000"/>
                </a:solidFill>
                <a:latin typeface="SF Pro Text"/>
                <a:ea typeface="SF Pro Text"/>
                <a:cs typeface="SF Pro Text"/>
              </a:rPr>
              <a:t>search_web(query)</a:t>
            </a:r>
            <a:endParaRPr sz="1800">
              <a:latin typeface="SF Pro Text"/>
              <a:cs typeface="SF Pro Text"/>
            </a:endParaRPr>
          </a:p>
          <a:p>
            <a:pPr>
              <a:defRPr/>
            </a:pPr>
            <a:r>
              <a:rPr sz="2200">
                <a:latin typeface="SF Pro Text"/>
                <a:ea typeface="SF Pro Text"/>
                <a:cs typeface="SF Pro Text"/>
              </a:rPr>
              <a:t>	</a:t>
            </a:r>
            <a:r>
              <a:rPr sz="1800" b="0" i="0" u="none">
                <a:solidFill>
                  <a:srgbClr val="000000"/>
                </a:solidFill>
                <a:latin typeface="SF Pro Text"/>
                <a:ea typeface="SF Pro Text"/>
                <a:cs typeface="SF Pro Text"/>
              </a:rPr>
              <a:t>get_weather(location)</a:t>
            </a:r>
            <a:endParaRPr sz="1800">
              <a:latin typeface="SF Pro Text"/>
              <a:cs typeface="SF Pro Text"/>
            </a:endParaRPr>
          </a:p>
          <a:p>
            <a:pPr>
              <a:defRPr/>
            </a:pPr>
            <a:r>
              <a:rPr sz="2200">
                <a:latin typeface="SF Pro Text"/>
                <a:ea typeface="SF Pro Text"/>
                <a:cs typeface="SF Pro Text"/>
              </a:rPr>
              <a:t>	</a:t>
            </a:r>
            <a:r>
              <a:rPr sz="1800" b="0" i="0" u="none">
                <a:solidFill>
                  <a:srgbClr val="000000"/>
                </a:solidFill>
                <a:latin typeface="SF Pro Text"/>
                <a:ea typeface="SF Pro Text"/>
                <a:cs typeface="SF Pro Text"/>
              </a:rPr>
              <a:t>run_python_code(script)</a:t>
            </a:r>
            <a:endParaRPr sz="1800">
              <a:latin typeface="SF Pro Text"/>
              <a:cs typeface="SF Pro Text"/>
            </a:endParaRPr>
          </a:p>
          <a:p>
            <a:pPr>
              <a:defRPr/>
            </a:pPr>
            <a:r>
              <a:rPr sz="2200">
                <a:latin typeface="SF Pro Text"/>
                <a:ea typeface="SF Pro Text"/>
                <a:cs typeface="SF Pro Text"/>
              </a:rPr>
              <a:t>	</a:t>
            </a:r>
            <a:r>
              <a:rPr sz="1800" b="0" i="0" u="none">
                <a:solidFill>
                  <a:srgbClr val="000000"/>
                </a:solidFill>
                <a:latin typeface="SF Pro Text"/>
                <a:ea typeface="SF Pro Text"/>
                <a:cs typeface="SF Pro Text"/>
              </a:rPr>
              <a:t>query_database(sql)</a:t>
            </a:r>
            <a:endParaRPr sz="1800">
              <a:latin typeface="SF Pro Text"/>
              <a:cs typeface="SF Pro Text"/>
            </a:endParaRPr>
          </a:p>
          <a:p>
            <a:pPr>
              <a:defRPr/>
            </a:pPr>
            <a:r>
              <a:rPr sz="2200">
                <a:latin typeface="SF Pro Text"/>
                <a:ea typeface="SF Pro Text"/>
                <a:cs typeface="SF Pro Text"/>
              </a:rPr>
              <a:t>	</a:t>
            </a:r>
            <a:r>
              <a:rPr sz="1800" b="0" i="0" u="none">
                <a:solidFill>
                  <a:srgbClr val="000000"/>
                </a:solidFill>
                <a:latin typeface="SF Pro Text"/>
                <a:ea typeface="SF Pro Text"/>
                <a:cs typeface="SF Pro Text"/>
              </a:rPr>
              <a:t>send_email(to, subject, body)</a:t>
            </a:r>
            <a:endParaRPr sz="1800">
              <a:latin typeface="SF Pro Text"/>
              <a:cs typeface="SF Pro Text"/>
            </a:endParaRPr>
          </a:p>
          <a:p>
            <a:pPr>
              <a:defRPr/>
            </a:pPr>
            <a:endParaRPr sz="1800">
              <a:latin typeface="SF Pro Text"/>
              <a:cs typeface="SF Pro Text"/>
            </a:endParaRPr>
          </a:p>
          <a:p>
            <a:pPr>
              <a:defRPr/>
            </a:pPr>
            <a:r>
              <a:rPr sz="2200">
                <a:latin typeface="SF Pro Text"/>
                <a:ea typeface="SF Pro Text"/>
                <a:cs typeface="SF Pro Text"/>
              </a:rPr>
              <a:t>3. </a:t>
            </a:r>
            <a:r>
              <a:rPr sz="1800" b="1" i="0" u="none">
                <a:solidFill>
                  <a:srgbClr val="000000"/>
                </a:solidFill>
                <a:latin typeface="SF Pro Text"/>
                <a:ea typeface="SF Pro Text"/>
                <a:cs typeface="SF Pro Text"/>
              </a:rPr>
              <a:t>Instructions (The "Goal"):</a:t>
            </a:r>
            <a:r>
              <a:rPr sz="1800" b="0" i="0" u="none">
                <a:solidFill>
                  <a:srgbClr val="000000"/>
                </a:solidFill>
                <a:latin typeface="SF Pro Text"/>
                <a:ea typeface="SF Pro Text"/>
                <a:cs typeface="SF Pro Text"/>
              </a:rPr>
              <a:t> This is the set of guidelines, constraints, and the high-level 	objective given to the agent. This is often a "system prompt" that defines its role 	(e.g., "You are a senior software engineer") and its ultimate goal (e.g., "Debug this 	block of code and fix the bug").</a:t>
            </a:r>
          </a:p>
        </p:txBody>
      </p:sp>
      <p:sp>
        <p:nvSpPr>
          <p:cNvPr id="491259032" name="Slide Number Placeholder 3"/>
          <p:cNvSpPr>
            <a:spLocks noGrp="1"/>
          </p:cNvSpPr>
          <p:nvPr>
            <p:ph type="sldNum" sz="quarter" idx="12"/>
          </p:nvPr>
        </p:nvSpPr>
        <p:spPr bwMode="auto"/>
        <p:txBody>
          <a:bodyPr/>
          <a:lstStyle/>
          <a:p>
            <a:pPr>
              <a:defRPr/>
            </a:pPr>
            <a:fld id="{922E0941-978C-A368-0E5C-7C57B58922E2}"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23167464" name=" 1723167463"/>
          <p:cNvSpPr/>
          <p:nvPr/>
        </p:nvSpPr>
        <p:spPr bwMode="auto">
          <a:xfrm>
            <a:off x="911474" y="772148"/>
            <a:ext cx="9677355" cy="4968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0000"/>
                </a:solidFill>
                <a:latin typeface="SF Pro Text"/>
                <a:ea typeface="SF Pro Text"/>
                <a:cs typeface="SF Pro Text"/>
              </a:rPr>
              <a:t>How It Works: The Reasoning Loop</a:t>
            </a:r>
          </a:p>
          <a:p>
            <a:pPr>
              <a:defRPr/>
            </a:pPr>
            <a:endParaRPr sz="1600">
              <a:latin typeface="SF Pro Text"/>
              <a:cs typeface="SF Pro Text"/>
            </a:endParaRPr>
          </a:p>
          <a:p>
            <a:pPr>
              <a:defRPr/>
            </a:pPr>
            <a:r>
              <a:rPr sz="1600" b="0" i="0" u="none">
                <a:solidFill>
                  <a:srgbClr val="000000"/>
                </a:solidFill>
                <a:latin typeface="SF Pro Text"/>
                <a:ea typeface="SF Pro Text"/>
                <a:cs typeface="SF Pro Text"/>
              </a:rPr>
              <a:t>An agent operates in a continuous cycle, often called a </a:t>
            </a:r>
            <a:r>
              <a:rPr sz="1600" b="1" i="0" u="none">
                <a:solidFill>
                  <a:srgbClr val="000000"/>
                </a:solidFill>
                <a:latin typeface="SF Pro Text"/>
                <a:ea typeface="SF Pro Text"/>
                <a:cs typeface="SF Pro Text"/>
              </a:rPr>
              <a:t>reasoning loop</a:t>
            </a:r>
            <a:r>
              <a:rPr sz="1600" b="0" i="0" u="none">
                <a:solidFill>
                  <a:srgbClr val="000000"/>
                </a:solidFill>
                <a:latin typeface="SF Pro Text"/>
                <a:ea typeface="SF Pro Text"/>
                <a:cs typeface="SF Pro Text"/>
              </a:rPr>
              <a:t>, to achieve its goal:</a:t>
            </a:r>
            <a:endParaRPr sz="1600">
              <a:latin typeface="SF Pro Text"/>
              <a:cs typeface="SF Pro Text"/>
            </a:endParaRPr>
          </a:p>
          <a:p>
            <a:pPr>
              <a:defRPr/>
            </a:pPr>
            <a:endParaRPr sz="1600">
              <a:latin typeface="SF Pro Text"/>
              <a:cs typeface="SF Pro Text"/>
            </a:endParaRPr>
          </a:p>
          <a:p>
            <a:pPr marL="239821" indent="-239821">
              <a:buAutoNum type="arabicPeriod"/>
              <a:defRPr/>
            </a:pPr>
            <a:r>
              <a:rPr sz="1600" b="1" i="0" u="none">
                <a:solidFill>
                  <a:srgbClr val="000000"/>
                </a:solidFill>
                <a:latin typeface="SF Pro Text"/>
                <a:ea typeface="SF Pro Text"/>
                <a:cs typeface="SF Pro Text"/>
              </a:rPr>
              <a:t>Perceive &amp; Plan:</a:t>
            </a:r>
            <a:r>
              <a:rPr sz="1600" b="0" i="0" u="none">
                <a:solidFill>
                  <a:srgbClr val="000000"/>
                </a:solidFill>
                <a:latin typeface="SF Pro Text"/>
                <a:ea typeface="SF Pro Text"/>
                <a:cs typeface="SF Pro Text"/>
              </a:rPr>
              <a:t> The agent analyzes its main goal and the current situation. It breaks the 	goal down into smaller, actionable steps. (e.g., </a:t>
            </a:r>
            <a:r>
              <a:rPr sz="1600" b="0" i="1" u="none">
                <a:solidFill>
                  <a:srgbClr val="000000"/>
                </a:solidFill>
                <a:latin typeface="SF Pro Text"/>
                <a:ea typeface="SF Pro Text"/>
                <a:cs typeface="SF Pro Text"/>
              </a:rPr>
              <a:t>Goal: "Summarize today's tech news." 	Step 1: Search the web for tech news.</a:t>
            </a:r>
            <a:r>
              <a:rPr sz="1600" b="0" i="0" u="none">
                <a:solidFill>
                  <a:srgbClr val="000000"/>
                </a:solidFill>
                <a:latin typeface="SF Pro Text"/>
                <a:ea typeface="SF Pro Text"/>
                <a:cs typeface="SF Pro Text"/>
              </a:rPr>
              <a:t>)</a:t>
            </a:r>
          </a:p>
          <a:p>
            <a:pPr>
              <a:defRPr/>
            </a:pPr>
            <a:endParaRPr sz="1600">
              <a:latin typeface="SF Pro Text"/>
              <a:cs typeface="SF Pro Text"/>
            </a:endParaRPr>
          </a:p>
          <a:p>
            <a:pPr>
              <a:defRPr/>
            </a:pPr>
            <a:r>
              <a:rPr sz="1600">
                <a:latin typeface="SF Pro Text"/>
                <a:ea typeface="SF Pro Text"/>
                <a:cs typeface="SF Pro Text"/>
              </a:rPr>
              <a:t>2. </a:t>
            </a:r>
            <a:r>
              <a:rPr sz="1600" b="1" i="0" u="none">
                <a:solidFill>
                  <a:srgbClr val="000000"/>
                </a:solidFill>
                <a:latin typeface="SF Pro Text"/>
                <a:ea typeface="SF Pro Text"/>
                <a:cs typeface="SF Pro Text"/>
              </a:rPr>
              <a:t>Decide (Tool Calling):</a:t>
            </a:r>
            <a:r>
              <a:rPr sz="1600" b="0" i="0" u="none">
                <a:solidFill>
                  <a:srgbClr val="000000"/>
                </a:solidFill>
                <a:latin typeface="SF Pro Text"/>
                <a:ea typeface="SF Pro Text"/>
                <a:cs typeface="SF Pro Text"/>
              </a:rPr>
              <a:t> The agent decides which tool is needed for the next step. (e.g., </a:t>
            </a:r>
            <a:r>
              <a:rPr sz="1600" b="0" i="1" u="none">
                <a:solidFill>
                  <a:srgbClr val="000000"/>
                </a:solidFill>
                <a:latin typeface="SF Pro Text"/>
                <a:ea typeface="SF Pro Text"/>
                <a:cs typeface="SF Pro Text"/>
              </a:rPr>
              <a:t> 	Decision: "I need to use the search_web tool."</a:t>
            </a:r>
            <a:r>
              <a:rPr sz="1600" b="0" i="0" u="none">
                <a:solidFill>
                  <a:srgbClr val="000000"/>
                </a:solidFill>
                <a:latin typeface="SF Pro Text"/>
                <a:ea typeface="SF Pro Text"/>
                <a:cs typeface="SF Pro Text"/>
              </a:rPr>
              <a:t>)</a:t>
            </a:r>
          </a:p>
          <a:p>
            <a:pPr>
              <a:defRPr/>
            </a:pPr>
            <a:endParaRPr sz="1600" b="0" i="0" u="none">
              <a:solidFill>
                <a:srgbClr val="000000"/>
              </a:solidFill>
              <a:latin typeface="SF Pro Text"/>
              <a:ea typeface="SF Pro Text"/>
              <a:cs typeface="SF Pro Text"/>
            </a:endParaRPr>
          </a:p>
          <a:p>
            <a:pPr>
              <a:defRPr/>
            </a:pPr>
            <a:r>
              <a:rPr sz="1600" b="1" i="0" u="none">
                <a:solidFill>
                  <a:srgbClr val="000000"/>
                </a:solidFill>
                <a:latin typeface="SF Pro Text"/>
                <a:ea typeface="SF Pro Text"/>
                <a:cs typeface="SF Pro Text"/>
              </a:rPr>
              <a:t>3. Execute:</a:t>
            </a:r>
            <a:r>
              <a:rPr sz="1600" b="0" i="0" u="none">
                <a:solidFill>
                  <a:srgbClr val="000000"/>
                </a:solidFill>
                <a:latin typeface="SF Pro Text"/>
                <a:ea typeface="SF Pro Text"/>
                <a:cs typeface="SF Pro Text"/>
              </a:rPr>
              <a:t> The agent calls the chosen tool with the required parameters (e.g., 	search_web(query="top tech news today")). The application, not the LLM, runs this 	code.</a:t>
            </a:r>
            <a:endParaRPr sz="1600">
              <a:latin typeface="SF Pro Text"/>
              <a:cs typeface="SF Pro Text"/>
            </a:endParaRPr>
          </a:p>
          <a:p>
            <a:pPr>
              <a:defRPr/>
            </a:pPr>
            <a:endParaRPr sz="1600">
              <a:latin typeface="SF Pro Text"/>
              <a:cs typeface="SF Pro Text"/>
            </a:endParaRPr>
          </a:p>
          <a:p>
            <a:pPr>
              <a:defRPr/>
            </a:pPr>
            <a:r>
              <a:rPr sz="1600">
                <a:latin typeface="SF Pro Text"/>
                <a:ea typeface="SF Pro Text"/>
                <a:cs typeface="SF Pro Text"/>
              </a:rPr>
              <a:t>4. </a:t>
            </a:r>
            <a:r>
              <a:rPr sz="1600" b="1" i="0" u="none">
                <a:solidFill>
                  <a:srgbClr val="000000"/>
                </a:solidFill>
                <a:latin typeface="SF Pro Text"/>
                <a:ea typeface="SF Pro Text"/>
                <a:cs typeface="SF Pro Text"/>
              </a:rPr>
              <a:t>Observe &amp; Adapt:</a:t>
            </a:r>
            <a:r>
              <a:rPr sz="1600" b="0" i="0" u="none">
                <a:solidFill>
                  <a:srgbClr val="000000"/>
                </a:solidFill>
                <a:latin typeface="SF Pro Text"/>
                <a:ea typeface="SF Pro Text"/>
                <a:cs typeface="SF Pro Text"/>
              </a:rPr>
              <a:t> The agent receives the result from the tool (e.g., a list of articles). It 	adds this new information to its memory and re-evaluates its plan. (e.g., </a:t>
            </a:r>
            <a:r>
              <a:rPr sz="1600" b="0" i="1" u="none">
                <a:solidFill>
                  <a:srgbClr val="000000"/>
                </a:solidFill>
                <a:latin typeface="SF Pro Text"/>
                <a:ea typeface="SF Pro Text"/>
                <a:cs typeface="SF Pro Text"/>
              </a:rPr>
              <a:t>	Observation: "I have 10 articles. Step 2: Read and summarize each one. Step 3: 	Combine the summaries."</a:t>
            </a:r>
            <a:r>
              <a:rPr sz="1600" b="0" i="0" u="none">
                <a:solidFill>
                  <a:srgbClr val="000000"/>
                </a:solidFill>
                <a:latin typeface="SF Pro Text"/>
                <a:ea typeface="SF Pro Text"/>
                <a:cs typeface="SF Pro Text"/>
              </a:rPr>
              <a:t>)</a:t>
            </a:r>
          </a:p>
          <a:p>
            <a:pPr>
              <a:defRPr/>
            </a:pPr>
            <a:endParaRPr sz="1600">
              <a:latin typeface="SF Pro Text"/>
              <a:cs typeface="SF Pro Text"/>
            </a:endParaRPr>
          </a:p>
          <a:p>
            <a:pPr>
              <a:defRPr/>
            </a:pPr>
            <a:r>
              <a:rPr sz="1600">
                <a:latin typeface="SF Pro Text"/>
                <a:ea typeface="SF Pro Text"/>
                <a:cs typeface="SF Pro Text"/>
              </a:rPr>
              <a:t>5. </a:t>
            </a:r>
            <a:r>
              <a:rPr sz="1600" b="1" i="0" u="none">
                <a:solidFill>
                  <a:srgbClr val="000000"/>
                </a:solidFill>
                <a:latin typeface="SF Pro Text"/>
                <a:ea typeface="SF Pro Text"/>
                <a:cs typeface="SF Pro Text"/>
              </a:rPr>
              <a:t>Repeat:</a:t>
            </a:r>
            <a:r>
              <a:rPr sz="1600" b="0" i="0" u="none">
                <a:solidFill>
                  <a:srgbClr val="000000"/>
                </a:solidFill>
                <a:latin typeface="SF Pro Text"/>
                <a:ea typeface="SF Pro Text"/>
                <a:cs typeface="SF Pro Text"/>
              </a:rPr>
              <a:t> The agent continues this loop—planning, deciding, and executing—until it 	determines that the final goal has been achieved.</a:t>
            </a:r>
          </a:p>
        </p:txBody>
      </p:sp>
      <p:sp>
        <p:nvSpPr>
          <p:cNvPr id="1971329152" name="Slide Number Placeholder 3"/>
          <p:cNvSpPr>
            <a:spLocks noGrp="1"/>
          </p:cNvSpPr>
          <p:nvPr>
            <p:ph type="sldNum" sz="quarter" idx="12"/>
          </p:nvPr>
        </p:nvSpPr>
        <p:spPr bwMode="auto"/>
        <p:txBody>
          <a:bodyPr/>
          <a:lstStyle/>
          <a:p>
            <a:pPr>
              <a:defRPr/>
            </a:pPr>
            <a:fld id="{BD45AC4F-00C6-05E4-16AA-AE80A369775E}"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30271409" name=" 330271408"/>
          <p:cNvSpPr/>
          <p:nvPr/>
        </p:nvSpPr>
        <p:spPr bwMode="auto">
          <a:xfrm>
            <a:off x="7982863" y="450415"/>
            <a:ext cx="3141190" cy="7318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SF Pro Text"/>
                <a:ea typeface="SF Pro Text"/>
                <a:cs typeface="SF Pro Text"/>
              </a:rPr>
              <a:t>Types of Agentic Architectures</a:t>
            </a:r>
          </a:p>
          <a:p>
            <a:pPr>
              <a:defRPr/>
            </a:pPr>
            <a:endParaRPr sz="1400">
              <a:latin typeface="SF Pro Text"/>
              <a:cs typeface="SF Pro Text"/>
            </a:endParaRPr>
          </a:p>
          <a:p>
            <a:pPr>
              <a:defRPr/>
            </a:pPr>
            <a:endParaRPr sz="1400">
              <a:latin typeface="SF Pro Text"/>
              <a:cs typeface="SF Pro Text"/>
            </a:endParaRPr>
          </a:p>
        </p:txBody>
      </p:sp>
      <p:sp>
        <p:nvSpPr>
          <p:cNvPr id="1440463270" name="TextBox 1440463269"/>
          <p:cNvSpPr txBox="1"/>
          <p:nvPr/>
        </p:nvSpPr>
        <p:spPr bwMode="auto">
          <a:xfrm>
            <a:off x="297740" y="818378"/>
            <a:ext cx="6027153" cy="125003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600" b="1" i="0" u="none">
                <a:solidFill>
                  <a:srgbClr val="000000"/>
                </a:solidFill>
                <a:latin typeface="SF Pro Text"/>
                <a:ea typeface="SF Pro Text"/>
                <a:cs typeface="SF Pro Text"/>
              </a:rPr>
              <a:t>1. Single-Agent Architecture</a:t>
            </a:r>
            <a:endParaRPr sz="1200" b="1" i="0" u="none">
              <a:solidFill>
                <a:srgbClr val="000000"/>
              </a:solidFill>
              <a:latin typeface="SF Pro Text"/>
              <a:ea typeface="SF Pro Text"/>
              <a:cs typeface="SF Pro Text"/>
            </a:endParaRPr>
          </a:p>
          <a:p>
            <a:pPr algn="l">
              <a:defRPr/>
            </a:pPr>
            <a:endParaRPr sz="1200" b="1" i="0" u="none">
              <a:solidFill>
                <a:srgbClr val="000000"/>
              </a:solidFill>
              <a:latin typeface="SF Pro Text"/>
              <a:ea typeface="SF Pro Text"/>
              <a:cs typeface="SF Pro Text"/>
            </a:endParaRPr>
          </a:p>
          <a:p>
            <a:pPr algn="l">
              <a:defRPr/>
            </a:pPr>
            <a:r>
              <a:rPr sz="1600" b="0" i="0" u="none">
                <a:solidFill>
                  <a:srgbClr val="000000"/>
                </a:solidFill>
                <a:latin typeface="SF Pro Text"/>
                <a:ea typeface="SF Pro Text"/>
                <a:cs typeface="SF Pro Text"/>
              </a:rPr>
              <a:t>This is the foundational design: one LLM (brain) with a set of tools, operating in a loop. It's powerful for contained tasks like research and summarization or simple automation.</a:t>
            </a:r>
            <a:endParaRPr sz="1200">
              <a:latin typeface="SF Pro Text"/>
              <a:cs typeface="SF Pro Text"/>
            </a:endParaRPr>
          </a:p>
        </p:txBody>
      </p:sp>
      <p:sp>
        <p:nvSpPr>
          <p:cNvPr id="861311951" name=" 861311950"/>
          <p:cNvSpPr/>
          <p:nvPr/>
        </p:nvSpPr>
        <p:spPr bwMode="auto">
          <a:xfrm>
            <a:off x="2807853" y="2849519"/>
            <a:ext cx="8170791" cy="3505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0000"/>
                </a:solidFill>
                <a:latin typeface="SF Pro Text"/>
                <a:ea typeface="SF Pro Text"/>
                <a:cs typeface="SF Pro Text"/>
              </a:rPr>
              <a:t>2. Multi-Agent Architecture</a:t>
            </a:r>
          </a:p>
          <a:p>
            <a:pPr>
              <a:defRPr/>
            </a:pPr>
            <a:endParaRPr sz="1600">
              <a:latin typeface="SF Pro Text"/>
              <a:cs typeface="SF Pro Text"/>
            </a:endParaRPr>
          </a:p>
          <a:p>
            <a:pPr>
              <a:defRPr/>
            </a:pPr>
            <a:r>
              <a:rPr sz="1600" b="0" i="0" u="none">
                <a:solidFill>
                  <a:srgbClr val="000000"/>
                </a:solidFill>
                <a:latin typeface="SF Pro Text"/>
                <a:ea typeface="SF Pro Text"/>
                <a:cs typeface="SF Pro Text"/>
              </a:rPr>
              <a:t>This is a more advanced system where multiple specialized agents collaborate to solve a problem, much like a team of human experts. Common patterns include:</a:t>
            </a:r>
            <a:endParaRPr sz="1600">
              <a:latin typeface="SF Pro Text"/>
              <a:cs typeface="SF Pro Text"/>
            </a:endParaRPr>
          </a:p>
          <a:p>
            <a:pPr>
              <a:defRPr/>
            </a:pPr>
            <a:endParaRPr sz="1600">
              <a:latin typeface="SF Pro Text"/>
              <a:cs typeface="SF Pro Text"/>
            </a:endParaRPr>
          </a:p>
          <a:p>
            <a:pPr>
              <a:defRPr/>
            </a:pPr>
            <a:r>
              <a:rPr sz="1600">
                <a:latin typeface="SF Pro Text"/>
                <a:ea typeface="SF Pro Text"/>
                <a:cs typeface="SF Pro Text"/>
              </a:rPr>
              <a:t>	</a:t>
            </a:r>
            <a:r>
              <a:rPr sz="1600" b="1" i="0" u="none">
                <a:solidFill>
                  <a:srgbClr val="000000"/>
                </a:solidFill>
                <a:latin typeface="SF Pro Text"/>
                <a:ea typeface="SF Pro Text"/>
                <a:cs typeface="SF Pro Text"/>
              </a:rPr>
              <a:t>Orchestrator (Supervisor) Model:</a:t>
            </a:r>
            <a:r>
              <a:rPr sz="1600" b="0" i="0" u="none">
                <a:solidFill>
                  <a:srgbClr val="000000"/>
                </a:solidFill>
                <a:latin typeface="SF Pro Text"/>
                <a:ea typeface="SF Pro Text"/>
                <a:cs typeface="SF Pro Text"/>
              </a:rPr>
              <a:t> A "manager" agent receives the main goal, 	breaks it into sub-tasks, and delegates them to specialized "worker" agents (e.g., a 	ResearchAgent, a CodingAgent, and a ReviewerAgent).</a:t>
            </a:r>
          </a:p>
          <a:p>
            <a:pPr>
              <a:defRPr/>
            </a:pPr>
            <a:endParaRPr sz="1600">
              <a:latin typeface="SF Pro Text"/>
              <a:cs typeface="SF Pro Text"/>
            </a:endParaRPr>
          </a:p>
          <a:p>
            <a:pPr>
              <a:defRPr/>
            </a:pPr>
            <a:r>
              <a:rPr sz="1600">
                <a:latin typeface="SF Pro Text"/>
                <a:ea typeface="SF Pro Text"/>
                <a:cs typeface="SF Pro Text"/>
              </a:rPr>
              <a:t>	</a:t>
            </a:r>
            <a:r>
              <a:rPr sz="1600" b="1" i="0" u="none">
                <a:solidFill>
                  <a:srgbClr val="000000"/>
                </a:solidFill>
                <a:latin typeface="SF Pro Text"/>
                <a:ea typeface="SF Pro Text"/>
                <a:cs typeface="SF Pro Text"/>
              </a:rPr>
              <a:t>Hierarchical System:</a:t>
            </a:r>
            <a:r>
              <a:rPr sz="1600" b="0" i="0" u="none">
                <a:solidFill>
                  <a:srgbClr val="000000"/>
                </a:solidFill>
                <a:latin typeface="SF Pro Text"/>
                <a:ea typeface="SF Pro Text"/>
                <a:cs typeface="SF Pro Text"/>
              </a:rPr>
              <a:t> A "CEO" agent gives a task to a "Director" agent, who breaks 	it down for "Manager" agents, who then use "Worker" agents.</a:t>
            </a:r>
          </a:p>
          <a:p>
            <a:pPr>
              <a:defRPr/>
            </a:pPr>
            <a:endParaRPr sz="1600">
              <a:latin typeface="SF Pro Text"/>
              <a:cs typeface="SF Pro Text"/>
            </a:endParaRPr>
          </a:p>
          <a:p>
            <a:pPr>
              <a:defRPr/>
            </a:pPr>
            <a:r>
              <a:rPr sz="1600">
                <a:latin typeface="SF Pro Text"/>
                <a:ea typeface="SF Pro Text"/>
                <a:cs typeface="SF Pro Text"/>
              </a:rPr>
              <a:t>	</a:t>
            </a:r>
            <a:r>
              <a:rPr sz="1600" b="1" i="0" u="none">
                <a:solidFill>
                  <a:srgbClr val="000000"/>
                </a:solidFill>
                <a:latin typeface="SF Pro Text"/>
                <a:ea typeface="SF Pro Text"/>
                <a:cs typeface="SF Pro Text"/>
              </a:rPr>
              <a:t>Collaborative Network:</a:t>
            </a:r>
            <a:r>
              <a:rPr sz="1600" b="0" i="0" u="none">
                <a:solidFill>
                  <a:srgbClr val="000000"/>
                </a:solidFill>
                <a:latin typeface="SF Pro Text"/>
                <a:ea typeface="SF Pro Text"/>
                <a:cs typeface="SF Pro Text"/>
              </a:rPr>
              <a:t> Agents can talk to each other directly to solve a problem, 	like a debate or brainstorming session.</a:t>
            </a:r>
          </a:p>
        </p:txBody>
      </p:sp>
      <p:cxnSp>
        <p:nvCxnSpPr>
          <p:cNvPr id="976007111" name="Straight Connector 976007110"/>
          <p:cNvCxnSpPr/>
          <p:nvPr/>
        </p:nvCxnSpPr>
        <p:spPr bwMode="auto">
          <a:xfrm flipH="1">
            <a:off x="4847499" y="887132"/>
            <a:ext cx="4332940" cy="728382"/>
          </a:xfrm>
          <a:prstGeom prst="line">
            <a:avLst/>
          </a:prstGeom>
          <a:ln w="6350" cap="flat" cmpd="sng" algn="ctr">
            <a:solidFill>
              <a:srgbClr val="C00000"/>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37671020" name="Straight Connector 337671019"/>
          <p:cNvCxnSpPr/>
          <p:nvPr/>
        </p:nvCxnSpPr>
        <p:spPr bwMode="auto">
          <a:xfrm flipH="1">
            <a:off x="8302646" y="924485"/>
            <a:ext cx="1036544" cy="2287867"/>
          </a:xfrm>
          <a:prstGeom prst="line">
            <a:avLst/>
          </a:prstGeom>
          <a:ln w="6350" cap="flat" cmpd="sng" algn="ctr">
            <a:solidFill>
              <a:schemeClr val="accent2"/>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440645339" name="Slide Number Placeholder 3"/>
          <p:cNvSpPr>
            <a:spLocks noGrp="1"/>
          </p:cNvSpPr>
          <p:nvPr>
            <p:ph type="sldNum" sz="quarter" idx="12"/>
          </p:nvPr>
        </p:nvSpPr>
        <p:spPr bwMode="auto"/>
        <p:txBody>
          <a:bodyPr/>
          <a:lstStyle/>
          <a:p>
            <a:pPr>
              <a:defRPr/>
            </a:pPr>
            <a:fld id="{C6567B41-EA27-B784-3004-1802159E3437}"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51172098" name=" 1051172097"/>
          <p:cNvSpPr/>
          <p:nvPr/>
        </p:nvSpPr>
        <p:spPr bwMode="auto">
          <a:xfrm>
            <a:off x="809457" y="1279800"/>
            <a:ext cx="10108104" cy="31093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Text"/>
                <a:ea typeface="SF Pro Text"/>
                <a:cs typeface="SF Pro Text"/>
              </a:rPr>
              <a:t>An Example: Agentic RAG</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This concept even enhances systems like RAG (Retrieval-Augmented Generation):</a:t>
            </a:r>
            <a:endParaRPr sz="1800">
              <a:latin typeface="SF Pro Text"/>
              <a:cs typeface="SF Pro Text"/>
            </a:endParaRPr>
          </a:p>
          <a:p>
            <a:pPr>
              <a:defRPr/>
            </a:pP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Standard RAG:</a:t>
            </a:r>
            <a:r>
              <a:rPr sz="1800" b="0" i="0" u="none">
                <a:solidFill>
                  <a:srgbClr val="000000"/>
                </a:solidFill>
                <a:latin typeface="SF Pro Text"/>
                <a:ea typeface="SF Pro Text"/>
                <a:cs typeface="SF Pro Text"/>
              </a:rPr>
              <a:t> Takes your query, </a:t>
            </a:r>
            <a:r>
              <a:rPr sz="1800" b="0" i="1" u="none">
                <a:solidFill>
                  <a:srgbClr val="000000"/>
                </a:solidFill>
                <a:latin typeface="SF Pro Text"/>
                <a:ea typeface="SF Pro Text"/>
                <a:cs typeface="SF Pro Text"/>
              </a:rPr>
              <a:t>always</a:t>
            </a:r>
            <a:r>
              <a:rPr sz="1800" b="0" i="0" u="none">
                <a:solidFill>
                  <a:srgbClr val="000000"/>
                </a:solidFill>
                <a:latin typeface="SF Pro Text"/>
                <a:ea typeface="SF Pro Text"/>
                <a:cs typeface="SF Pro Text"/>
              </a:rPr>
              <a:t> searches a vector database, and </a:t>
            </a:r>
            <a:r>
              <a:rPr sz="1800" b="0" i="1" u="none">
                <a:solidFill>
                  <a:srgbClr val="000000"/>
                </a:solidFill>
                <a:latin typeface="SF Pro Text"/>
                <a:ea typeface="SF Pro Text"/>
                <a:cs typeface="SF Pro Text"/>
              </a:rPr>
              <a:t>always</a:t>
            </a:r>
            <a:r>
              <a:rPr sz="1800" b="0" i="0" u="none">
                <a:solidFill>
                  <a:srgbClr val="000000"/>
                </a:solidFill>
                <a:latin typeface="SF Pro Text"/>
                <a:ea typeface="SF Pro Text"/>
                <a:cs typeface="SF Pro Text"/>
              </a:rPr>
              <a:t> 	stuffs the results into a prompt for the LLM.</a:t>
            </a:r>
          </a:p>
          <a:p>
            <a:pPr>
              <a:defRPr/>
            </a:pP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Agentic RAG:</a:t>
            </a:r>
            <a:r>
              <a:rPr sz="1800" b="0" i="0" u="none">
                <a:solidFill>
                  <a:srgbClr val="000000"/>
                </a:solidFill>
                <a:latin typeface="SF Pro Text"/>
                <a:ea typeface="SF Pro Text"/>
                <a:cs typeface="SF Pro Text"/>
              </a:rPr>
              <a:t> The agent </a:t>
            </a:r>
            <a:r>
              <a:rPr sz="1800" b="0" i="1" u="none">
                <a:solidFill>
                  <a:srgbClr val="000000"/>
                </a:solidFill>
                <a:latin typeface="SF Pro Text"/>
                <a:ea typeface="SF Pro Text"/>
                <a:cs typeface="SF Pro Text"/>
              </a:rPr>
              <a:t>decides</a:t>
            </a:r>
            <a:r>
              <a:rPr sz="1800" b="0" i="0" u="none">
                <a:solidFill>
                  <a:srgbClr val="000000"/>
                </a:solidFill>
                <a:latin typeface="SF Pro Text"/>
                <a:ea typeface="SF Pro Text"/>
                <a:cs typeface="SF Pro Text"/>
              </a:rPr>
              <a:t> what to do. It might first rephrase your query, then 	decide whether to search a vector database, a SQL database, or the web. It can 	then 	self-check the answer for quality and, if it's bad, decide to run a new, different search to 	get a better result.</a:t>
            </a:r>
          </a:p>
        </p:txBody>
      </p:sp>
      <p:sp>
        <p:nvSpPr>
          <p:cNvPr id="1123674124" name="Slide Number Placeholder 3"/>
          <p:cNvSpPr>
            <a:spLocks noGrp="1"/>
          </p:cNvSpPr>
          <p:nvPr>
            <p:ph type="sldNum" sz="quarter" idx="12"/>
          </p:nvPr>
        </p:nvSpPr>
        <p:spPr bwMode="auto"/>
        <p:txBody>
          <a:bodyPr/>
          <a:lstStyle/>
          <a:p>
            <a:pPr>
              <a:defRPr/>
            </a:pPr>
            <a:fld id="{D051CA08-D933-8084-E128-B8E5949852CE}"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17742934" name=" 1217742933"/>
          <p:cNvSpPr/>
          <p:nvPr/>
        </p:nvSpPr>
        <p:spPr bwMode="auto">
          <a:xfrm>
            <a:off x="2989190" y="2004134"/>
            <a:ext cx="6916075"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        What is AI agent orchestration?                                             </a:t>
            </a:r>
            <a:endParaRPr/>
          </a:p>
        </p:txBody>
      </p:sp>
      <p:sp>
        <p:nvSpPr>
          <p:cNvPr id="1107901305" name="Slide Number Placeholder 3"/>
          <p:cNvSpPr>
            <a:spLocks noGrp="1"/>
          </p:cNvSpPr>
          <p:nvPr>
            <p:ph type="sldNum" sz="quarter" idx="12"/>
          </p:nvPr>
        </p:nvSpPr>
        <p:spPr bwMode="auto"/>
        <p:txBody>
          <a:bodyPr/>
          <a:lstStyle/>
          <a:p>
            <a:pPr>
              <a:defRPr/>
            </a:pPr>
            <a:fld id="{482374E1-D1F4-1EAC-F8DA-4E2D43383E10}"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30341456" name="TextBox 430341455"/>
          <p:cNvSpPr txBox="1"/>
          <p:nvPr/>
        </p:nvSpPr>
        <p:spPr bwMode="auto">
          <a:xfrm>
            <a:off x="4701951" y="267221"/>
            <a:ext cx="5284015"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400" b="1" i="0" u="none">
                <a:solidFill>
                  <a:srgbClr val="000000"/>
                </a:solidFill>
                <a:latin typeface="Times New Roman"/>
                <a:ea typeface="Times New Roman"/>
                <a:cs typeface="Times New Roman"/>
              </a:rPr>
              <a:t>AI agent orchestration</a:t>
            </a:r>
            <a:endParaRPr sz="2400"/>
          </a:p>
        </p:txBody>
      </p:sp>
      <p:sp>
        <p:nvSpPr>
          <p:cNvPr id="992179020" name=" 992179019"/>
          <p:cNvSpPr/>
          <p:nvPr/>
        </p:nvSpPr>
        <p:spPr bwMode="auto">
          <a:xfrm>
            <a:off x="3090214" y="1182625"/>
            <a:ext cx="8914118" cy="512100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sz="2200" b="0" i="0" u="sng">
                <a:solidFill>
                  <a:srgbClr val="000000"/>
                </a:solidFill>
                <a:latin typeface="SF Pro Text"/>
                <a:ea typeface="SF Pro Text"/>
                <a:cs typeface="SF Pro Text"/>
              </a:rPr>
              <a:t>AI agent orchestration is the process of managing and coordinating multiple specialized AI agents to work together to achieve a complex goal.</a:t>
            </a:r>
          </a:p>
          <a:p>
            <a:pPr algn="just">
              <a:defRPr/>
            </a:pPr>
            <a:endParaRPr sz="2200">
              <a:latin typeface="SF Pro Text"/>
              <a:cs typeface="SF Pro Text"/>
            </a:endParaRPr>
          </a:p>
          <a:p>
            <a:pPr algn="just">
              <a:defRPr/>
            </a:pPr>
            <a:r>
              <a:rPr sz="2200" b="0" i="0" u="none">
                <a:solidFill>
                  <a:srgbClr val="000000"/>
                </a:solidFill>
                <a:latin typeface="SF Pro Text"/>
                <a:ea typeface="SF Pro Text"/>
                <a:cs typeface="SF Pro Text"/>
              </a:rPr>
              <a:t>Think of it like a human project team. Instead of one generalist trying to do everything, you have:</a:t>
            </a:r>
          </a:p>
          <a:p>
            <a:pPr algn="just">
              <a:defRPr/>
            </a:pPr>
            <a:endParaRPr sz="2200">
              <a:latin typeface="SF Pro Text"/>
              <a:cs typeface="SF Pro Text"/>
            </a:endParaRPr>
          </a:p>
          <a:p>
            <a:pPr algn="just">
              <a:defRPr/>
            </a:pPr>
            <a:r>
              <a:rPr sz="2200" b="0" i="0" u="none">
                <a:solidFill>
                  <a:srgbClr val="000000"/>
                </a:solidFill>
                <a:latin typeface="SF Pro Text"/>
                <a:ea typeface="SF Pro Text"/>
                <a:cs typeface="SF Pro Text"/>
              </a:rPr>
              <a:t>A </a:t>
            </a:r>
            <a:r>
              <a:rPr sz="2200" b="1" i="0" u="none">
                <a:solidFill>
                  <a:srgbClr val="000000"/>
                </a:solidFill>
                <a:latin typeface="SF Pro Text"/>
                <a:ea typeface="SF Pro Text"/>
                <a:cs typeface="SF Pro Text"/>
              </a:rPr>
              <a:t>project manager</a:t>
            </a:r>
            <a:r>
              <a:rPr sz="2200" b="0" i="0" u="none">
                <a:solidFill>
                  <a:srgbClr val="000000"/>
                </a:solidFill>
                <a:latin typeface="SF Pro Text"/>
                <a:ea typeface="SF Pro Text"/>
                <a:cs typeface="SF Pro Text"/>
              </a:rPr>
              <a:t> (the orchestrator)</a:t>
            </a:r>
            <a:endParaRPr sz="2200">
              <a:latin typeface="SF Pro Text"/>
              <a:cs typeface="SF Pro Text"/>
            </a:endParaRPr>
          </a:p>
          <a:p>
            <a:pPr algn="just">
              <a:defRPr/>
            </a:pPr>
            <a:r>
              <a:rPr sz="2200" b="0" i="0" u="none">
                <a:solidFill>
                  <a:srgbClr val="000000"/>
                </a:solidFill>
                <a:latin typeface="SF Pro Text"/>
                <a:ea typeface="SF Pro Text"/>
                <a:cs typeface="SF Pro Text"/>
              </a:rPr>
              <a:t>A </a:t>
            </a:r>
            <a:r>
              <a:rPr sz="2200" b="1" i="0" u="none">
                <a:solidFill>
                  <a:srgbClr val="000000"/>
                </a:solidFill>
                <a:latin typeface="SF Pro Text"/>
                <a:ea typeface="SF Pro Text"/>
                <a:cs typeface="SF Pro Text"/>
              </a:rPr>
              <a:t>researcher</a:t>
            </a:r>
            <a:r>
              <a:rPr sz="2200" b="0" i="0" u="none">
                <a:solidFill>
                  <a:srgbClr val="000000"/>
                </a:solidFill>
                <a:latin typeface="SF Pro Text"/>
                <a:ea typeface="SF Pro Text"/>
                <a:cs typeface="SF Pro Text"/>
              </a:rPr>
              <a:t> (a web-browsing agent)</a:t>
            </a:r>
            <a:endParaRPr sz="2200">
              <a:latin typeface="SF Pro Text"/>
              <a:cs typeface="SF Pro Text"/>
            </a:endParaRPr>
          </a:p>
          <a:p>
            <a:pPr algn="just">
              <a:defRPr/>
            </a:pPr>
            <a:r>
              <a:rPr sz="2200" b="0" i="0" u="none">
                <a:solidFill>
                  <a:srgbClr val="000000"/>
                </a:solidFill>
                <a:latin typeface="SF Pro Text"/>
                <a:ea typeface="SF Pro Text"/>
                <a:cs typeface="SF Pro Text"/>
              </a:rPr>
              <a:t>A </a:t>
            </a:r>
            <a:r>
              <a:rPr sz="2200" b="1" i="0" u="none">
                <a:solidFill>
                  <a:srgbClr val="000000"/>
                </a:solidFill>
                <a:latin typeface="SF Pro Text"/>
                <a:ea typeface="SF Pro Text"/>
                <a:cs typeface="SF Pro Text"/>
              </a:rPr>
              <a:t>coder</a:t>
            </a:r>
            <a:r>
              <a:rPr sz="2200" b="0" i="0" u="none">
                <a:solidFill>
                  <a:srgbClr val="000000"/>
                </a:solidFill>
                <a:latin typeface="SF Pro Text"/>
                <a:ea typeface="SF Pro Text"/>
                <a:cs typeface="SF Pro Text"/>
              </a:rPr>
              <a:t> (a code-writing agent)</a:t>
            </a:r>
            <a:endParaRPr sz="2200">
              <a:latin typeface="SF Pro Text"/>
              <a:cs typeface="SF Pro Text"/>
            </a:endParaRPr>
          </a:p>
          <a:p>
            <a:pPr algn="just">
              <a:defRPr/>
            </a:pPr>
            <a:r>
              <a:rPr sz="2200" b="0" i="0" u="none">
                <a:solidFill>
                  <a:srgbClr val="000000"/>
                </a:solidFill>
                <a:latin typeface="SF Pro Text"/>
                <a:ea typeface="SF Pro Text"/>
                <a:cs typeface="SF Pro Text"/>
              </a:rPr>
              <a:t>A </a:t>
            </a:r>
            <a:r>
              <a:rPr sz="2200" b="1" i="0" u="none">
                <a:solidFill>
                  <a:srgbClr val="000000"/>
                </a:solidFill>
                <a:latin typeface="SF Pro Text"/>
                <a:ea typeface="SF Pro Text"/>
                <a:cs typeface="SF Pro Text"/>
              </a:rPr>
              <a:t>reviewer</a:t>
            </a:r>
            <a:r>
              <a:rPr sz="2200" b="0" i="0" u="none">
                <a:solidFill>
                  <a:srgbClr val="000000"/>
                </a:solidFill>
                <a:latin typeface="SF Pro Text"/>
                <a:ea typeface="SF Pro Text"/>
                <a:cs typeface="SF Pro Text"/>
              </a:rPr>
              <a:t> (a quality-checking agent)</a:t>
            </a:r>
          </a:p>
          <a:p>
            <a:pPr algn="just">
              <a:defRPr/>
            </a:pPr>
            <a:endParaRPr sz="2200">
              <a:latin typeface="SF Pro Text"/>
              <a:cs typeface="SF Pro Text"/>
            </a:endParaRPr>
          </a:p>
          <a:p>
            <a:pPr algn="just">
              <a:defRPr/>
            </a:pPr>
            <a:r>
              <a:rPr sz="2200" b="0" i="0" u="none">
                <a:solidFill>
                  <a:srgbClr val="000000"/>
                </a:solidFill>
                <a:latin typeface="SF Pro Text"/>
                <a:ea typeface="SF Pro Text"/>
                <a:cs typeface="SF Pro Text"/>
              </a:rPr>
              <a:t>Orchestration is the system that acts as the project manager, breaking down a large task (e.g., "build me a simple weather app") and intelligently assigning the sub-tasks to the right agent at the right time.</a:t>
            </a:r>
            <a:endParaRPr sz="2200">
              <a:latin typeface="SF Pro Text"/>
              <a:cs typeface="SF Pro Text"/>
            </a:endParaRPr>
          </a:p>
        </p:txBody>
      </p:sp>
      <p:pic>
        <p:nvPicPr>
          <p:cNvPr id="839098215" name="Picture 839098214"/>
          <p:cNvPicPr>
            <a:picLocks noChangeAspect="1"/>
          </p:cNvPicPr>
          <p:nvPr/>
        </p:nvPicPr>
        <p:blipFill rotWithShape="1">
          <a:blip r:embed="rId3"/>
          <a:stretch/>
        </p:blipFill>
        <p:spPr bwMode="auto">
          <a:xfrm>
            <a:off x="-334154" y="927266"/>
            <a:ext cx="3810954" cy="2742028"/>
          </a:xfrm>
          <a:prstGeom prst="rect">
            <a:avLst/>
          </a:prstGeom>
        </p:spPr>
      </p:pic>
      <p:sp>
        <p:nvSpPr>
          <p:cNvPr id="1991626046" name="Slide Number Placeholder 3"/>
          <p:cNvSpPr>
            <a:spLocks noGrp="1"/>
          </p:cNvSpPr>
          <p:nvPr>
            <p:ph type="sldNum" sz="quarter" idx="12"/>
          </p:nvPr>
        </p:nvSpPr>
        <p:spPr bwMode="auto"/>
        <p:txBody>
          <a:bodyPr/>
          <a:lstStyle/>
          <a:p>
            <a:pPr>
              <a:defRPr/>
            </a:pPr>
            <a:fld id="{61D53547-FFAC-CF70-DB4B-BE2208BF64F9}"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5184799" name=" 95184798"/>
          <p:cNvSpPr/>
          <p:nvPr/>
        </p:nvSpPr>
        <p:spPr bwMode="auto">
          <a:xfrm>
            <a:off x="882818" y="415161"/>
            <a:ext cx="9964187" cy="6370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Text"/>
                <a:ea typeface="SF Pro Text"/>
                <a:cs typeface="SF Pro Text"/>
              </a:rPr>
              <a:t>How It Works</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Orchestration moves AI from a simple, single-response tool to an autonomous, multi-step system. The process generally follows a loop:</a:t>
            </a:r>
          </a:p>
          <a:p>
            <a:pPr>
              <a:defRPr/>
            </a:pPr>
            <a:endParaRPr sz="1800">
              <a:latin typeface="SF Pro Text"/>
              <a:cs typeface="SF Pro Text"/>
            </a:endParaRPr>
          </a:p>
          <a:p>
            <a:pPr marL="239821" indent="-239821">
              <a:buAutoNum type="arabicPeriod"/>
              <a:defRPr/>
            </a:pPr>
            <a:r>
              <a:rPr sz="1800" b="1" i="0" u="none">
                <a:solidFill>
                  <a:srgbClr val="000000"/>
                </a:solidFill>
                <a:latin typeface="SF Pro Text"/>
                <a:ea typeface="SF Pro Text"/>
                <a:cs typeface="SF Pro Text"/>
              </a:rPr>
              <a:t>Task Decomposition:</a:t>
            </a:r>
            <a:r>
              <a:rPr sz="1800" b="0" i="0" u="none">
                <a:solidFill>
                  <a:srgbClr val="000000"/>
                </a:solidFill>
                <a:latin typeface="SF Pro Text"/>
                <a:ea typeface="SF Pro Text"/>
                <a:cs typeface="SF Pro Text"/>
              </a:rPr>
              <a:t> The main orchestrator (which can be a human or another AI agent) receives a complex goal. It analyzes the goal and breaks it down into a logical sequence of smaller, manageable tasks.</a:t>
            </a:r>
          </a:p>
          <a:p>
            <a:pPr>
              <a:defRPr/>
            </a:pPr>
            <a:endParaRPr sz="1800">
              <a:latin typeface="SF Pro Text"/>
              <a:cs typeface="SF Pro Text"/>
            </a:endParaRPr>
          </a:p>
          <a:p>
            <a:pPr>
              <a:defRPr/>
            </a:pPr>
            <a:r>
              <a:rPr sz="2200">
                <a:latin typeface="SF Pro Text"/>
                <a:ea typeface="SF Pro Text"/>
                <a:cs typeface="SF Pro Text"/>
              </a:rPr>
              <a:t>2.  </a:t>
            </a:r>
            <a:r>
              <a:rPr sz="1800" b="1" i="0" u="none">
                <a:solidFill>
                  <a:srgbClr val="000000"/>
                </a:solidFill>
                <a:latin typeface="SF Pro Text"/>
                <a:ea typeface="SF Pro Text"/>
                <a:cs typeface="SF Pro Text"/>
              </a:rPr>
              <a:t>Agent Selection:</a:t>
            </a:r>
            <a:r>
              <a:rPr sz="1800" b="0" i="0" u="none">
                <a:solidFill>
                  <a:srgbClr val="000000"/>
                </a:solidFill>
                <a:latin typeface="SF Pro Text"/>
                <a:ea typeface="SF Pro Text"/>
                <a:cs typeface="SF Pro Text"/>
              </a:rPr>
              <a:t> The orchestrator identifies the best "specialized agent" for the current task. For example, if the task is to find information, it routes the request to a ResearchAgent.</a:t>
            </a:r>
            <a:endParaRPr sz="1800">
              <a:latin typeface="SF Pro Text"/>
              <a:cs typeface="SF Pro Text"/>
            </a:endParaRPr>
          </a:p>
          <a:p>
            <a:pPr>
              <a:defRPr/>
            </a:pPr>
            <a:endParaRPr sz="1800" b="0" i="0" u="none">
              <a:solidFill>
                <a:srgbClr val="000000"/>
              </a:solidFill>
              <a:latin typeface="SF Pro Text"/>
              <a:ea typeface="SF Pro Text"/>
              <a:cs typeface="SF Pro Text"/>
            </a:endParaRPr>
          </a:p>
          <a:p>
            <a:pPr>
              <a:defRPr/>
            </a:pPr>
            <a:r>
              <a:rPr sz="2200">
                <a:latin typeface="SF Pro Text"/>
                <a:ea typeface="SF Pro Text"/>
                <a:cs typeface="SF Pro Text"/>
              </a:rPr>
              <a:t>3.  </a:t>
            </a:r>
            <a:r>
              <a:rPr sz="1800" b="1" i="0" u="none">
                <a:solidFill>
                  <a:srgbClr val="000000"/>
                </a:solidFill>
                <a:latin typeface="SF Pro Text"/>
                <a:ea typeface="SF Pro Text"/>
                <a:cs typeface="SF Pro Text"/>
              </a:rPr>
              <a:t>Task Execution:</a:t>
            </a:r>
            <a:r>
              <a:rPr sz="1800" b="0" i="0" u="none">
                <a:solidFill>
                  <a:srgbClr val="000000"/>
                </a:solidFill>
                <a:latin typeface="SF Pro Text"/>
                <a:ea typeface="SF Pro Text"/>
                <a:cs typeface="SF Pro Text"/>
              </a:rPr>
              <a:t> The specialized agent performs its task (e.g., searches the web) and returns the result (e.g., a list of articles) to the orchestrator.</a:t>
            </a:r>
          </a:p>
          <a:p>
            <a:pPr>
              <a:defRPr/>
            </a:pPr>
            <a:endParaRPr sz="1800">
              <a:latin typeface="SF Pro Text"/>
              <a:cs typeface="SF Pro Text"/>
            </a:endParaRPr>
          </a:p>
          <a:p>
            <a:pPr>
              <a:defRPr/>
            </a:pPr>
            <a:r>
              <a:rPr sz="2200">
                <a:latin typeface="SF Pro Text"/>
                <a:ea typeface="SF Pro Text"/>
                <a:cs typeface="SF Pro Text"/>
              </a:rPr>
              <a:t>4.  </a:t>
            </a:r>
            <a:r>
              <a:rPr sz="1800" b="1" i="0" u="none">
                <a:solidFill>
                  <a:srgbClr val="000000"/>
                </a:solidFill>
                <a:latin typeface="SF Pro Text"/>
                <a:ea typeface="SF Pro Text"/>
                <a:cs typeface="SF Pro Text"/>
              </a:rPr>
              <a:t>Coordination &amp; Data Flow:</a:t>
            </a:r>
            <a:r>
              <a:rPr sz="1800" b="0" i="0" u="none">
                <a:solidFill>
                  <a:srgbClr val="000000"/>
                </a:solidFill>
                <a:latin typeface="SF Pro Text"/>
                <a:ea typeface="SF Pro Text"/>
                <a:cs typeface="SF Pro Text"/>
              </a:rPr>
              <a:t> The orchestrator takes this output and maintains it in a shared memory or "context." It then decides the next step. It might pass the list of articles to a SummaryAgent to be condensed.</a:t>
            </a:r>
          </a:p>
          <a:p>
            <a:pPr>
              <a:defRPr/>
            </a:pPr>
            <a:endParaRPr sz="1800">
              <a:latin typeface="SF Pro Text"/>
              <a:cs typeface="SF Pro Text"/>
            </a:endParaRPr>
          </a:p>
          <a:p>
            <a:pPr>
              <a:defRPr/>
            </a:pPr>
            <a:r>
              <a:rPr sz="2200">
                <a:latin typeface="SF Pro Text"/>
                <a:ea typeface="SF Pro Text"/>
                <a:cs typeface="SF Pro Text"/>
              </a:rPr>
              <a:t>5.   </a:t>
            </a:r>
            <a:r>
              <a:rPr sz="1800" b="1" i="0" u="none">
                <a:solidFill>
                  <a:srgbClr val="000000"/>
                </a:solidFill>
                <a:latin typeface="SF Pro Text"/>
                <a:ea typeface="SF Pro Text"/>
                <a:cs typeface="SF Pro Text"/>
              </a:rPr>
              <a:t>Result Synthesis:</a:t>
            </a:r>
            <a:r>
              <a:rPr sz="1800" b="0" i="0" u="none">
                <a:solidFill>
                  <a:srgbClr val="000000"/>
                </a:solidFill>
                <a:latin typeface="SF Pro Text"/>
                <a:ea typeface="SF Pro Text"/>
                <a:cs typeface="SF Pro Text"/>
              </a:rPr>
              <a:t> This loop of selecting, executing, and passing data continues until all sub-tasks are complete. The orchestrator then assembles the final, comprehensive result and presents it to the user.</a:t>
            </a:r>
            <a:endParaRPr sz="1800">
              <a:latin typeface="SF Pro Text"/>
              <a:cs typeface="SF Pro Text"/>
            </a:endParaRPr>
          </a:p>
        </p:txBody>
      </p:sp>
      <p:sp>
        <p:nvSpPr>
          <p:cNvPr id="812509521" name="Slide Number Placeholder 3"/>
          <p:cNvSpPr>
            <a:spLocks noGrp="1"/>
          </p:cNvSpPr>
          <p:nvPr>
            <p:ph type="sldNum" sz="quarter" idx="12"/>
          </p:nvPr>
        </p:nvSpPr>
        <p:spPr bwMode="auto"/>
        <p:txBody>
          <a:bodyPr/>
          <a:lstStyle/>
          <a:p>
            <a:pPr>
              <a:defRPr/>
            </a:pPr>
            <a:fld id="{4D93EF54-BB37-DD01-77DF-353B9FCD87E1}"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58705708" name=" 1358705707"/>
          <p:cNvSpPr/>
          <p:nvPr/>
        </p:nvSpPr>
        <p:spPr bwMode="auto">
          <a:xfrm>
            <a:off x="1082151" y="1084303"/>
            <a:ext cx="9628782" cy="420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sng">
                <a:solidFill>
                  <a:srgbClr val="000000"/>
                </a:solidFill>
                <a:latin typeface="SF Pro Text"/>
                <a:ea typeface="SF Pro Text"/>
                <a:cs typeface="SF Pro Text"/>
              </a:rPr>
              <a:t>Core Components</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An orchestration framework typically consists of:</a:t>
            </a:r>
            <a:endParaRPr sz="1800">
              <a:latin typeface="SF Pro Text"/>
              <a:cs typeface="SF Pro Text"/>
            </a:endParaRP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Orchestrator Agent (The Conductor):</a:t>
            </a:r>
            <a:r>
              <a:rPr sz="1800" b="0" i="0" u="none">
                <a:solidFill>
                  <a:srgbClr val="000000"/>
                </a:solidFill>
                <a:latin typeface="SF Pro Text"/>
                <a:ea typeface="SF Pro Text"/>
                <a:cs typeface="SF Pro Text"/>
              </a:rPr>
              <a:t> The central "brain" or coordinator. It analyzes requests, plans the workflow, and directs the other agents.</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Specialized Agents (The Musicians):</a:t>
            </a:r>
            <a:r>
              <a:rPr sz="1800" b="0" i="0" u="none">
                <a:solidFill>
                  <a:srgbClr val="000000"/>
                </a:solidFill>
                <a:latin typeface="SF Pro Text"/>
                <a:ea typeface="SF Pro Text"/>
                <a:cs typeface="SF Pro Text"/>
              </a:rPr>
              <a:t> These are individual AI agents, each with a specific role, set of tools, and instructions (e.g., BillingAgent, SupportAgent, DatabaseQueryAgent).</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State Management (Shared Memory):</a:t>
            </a:r>
            <a:r>
              <a:rPr sz="1800" b="0" i="0" u="none">
                <a:solidFill>
                  <a:srgbClr val="000000"/>
                </a:solidFill>
                <a:latin typeface="SF Pro Text"/>
                <a:ea typeface="SF Pro Text"/>
                <a:cs typeface="SF Pro Text"/>
              </a:rPr>
              <a:t> A system for tracking the overall progress, storing results from each agent, and ensuring all agents have the context they need to work.</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Communication Protocols:</a:t>
            </a:r>
            <a:r>
              <a:rPr sz="1800" b="0" i="0" u="none">
                <a:solidFill>
                  <a:srgbClr val="000000"/>
                </a:solidFill>
                <a:latin typeface="SF Pro Text"/>
                <a:ea typeface="SF Pro Text"/>
                <a:cs typeface="SF Pro Text"/>
              </a:rPr>
              <a:t> The "language" or set of rules that agents use to pass messages, tasks, and data to each other and to the orchestrator.</a:t>
            </a:r>
          </a:p>
        </p:txBody>
      </p:sp>
      <p:sp>
        <p:nvSpPr>
          <p:cNvPr id="2128716308" name="Slide Number Placeholder 3"/>
          <p:cNvSpPr>
            <a:spLocks noGrp="1"/>
          </p:cNvSpPr>
          <p:nvPr>
            <p:ph type="sldNum" sz="quarter" idx="12"/>
          </p:nvPr>
        </p:nvSpPr>
        <p:spPr bwMode="auto"/>
        <p:txBody>
          <a:bodyPr/>
          <a:lstStyle/>
          <a:p>
            <a:pPr>
              <a:defRPr/>
            </a:pPr>
            <a:fld id="{F9D38904-BBF7-6F2E-B334-BA33221D5DC8}"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18930876" name="Picture 1418930875"/>
          <p:cNvPicPr>
            <a:picLocks noChangeAspect="1"/>
          </p:cNvPicPr>
          <p:nvPr/>
        </p:nvPicPr>
        <p:blipFill rotWithShape="1">
          <a:blip r:embed="rId3"/>
          <a:stretch/>
        </p:blipFill>
        <p:spPr bwMode="auto">
          <a:xfrm>
            <a:off x="723899" y="674912"/>
            <a:ext cx="9714171" cy="5561642"/>
          </a:xfrm>
          <a:prstGeom prst="rect">
            <a:avLst/>
          </a:prstGeom>
        </p:spPr>
      </p:pic>
      <p:sp>
        <p:nvSpPr>
          <p:cNvPr id="477097843" name="Slide Number Placeholder 3"/>
          <p:cNvSpPr>
            <a:spLocks noGrp="1"/>
          </p:cNvSpPr>
          <p:nvPr>
            <p:ph type="sldNum" sz="quarter" idx="12"/>
          </p:nvPr>
        </p:nvSpPr>
        <p:spPr bwMode="auto"/>
        <p:txBody>
          <a:bodyPr/>
          <a:lstStyle/>
          <a:p>
            <a:pPr>
              <a:defRPr/>
            </a:pPr>
            <a:fld id="{393D5172-9DE1-17FD-3BDF-A4BB5218A877}"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84850069" name=" 884850068"/>
          <p:cNvSpPr/>
          <p:nvPr/>
        </p:nvSpPr>
        <p:spPr bwMode="auto">
          <a:xfrm>
            <a:off x="991269" y="665863"/>
            <a:ext cx="10366296" cy="420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sng">
                <a:solidFill>
                  <a:srgbClr val="000000"/>
                </a:solidFill>
                <a:latin typeface="SF Pro Text"/>
                <a:ea typeface="SF Pro Text"/>
                <a:cs typeface="SF Pro Text"/>
              </a:rPr>
              <a:t>Common Orchestration Patterns</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Not all orchestration is a simple, linear pipeline. Different patterns are used for different problems:</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Sequential:</a:t>
            </a:r>
            <a:r>
              <a:rPr sz="1800" b="0" i="0" u="none">
                <a:solidFill>
                  <a:srgbClr val="000000"/>
                </a:solidFill>
                <a:latin typeface="SF Pro Text"/>
                <a:ea typeface="SF Pro Text"/>
                <a:cs typeface="SF Pro Text"/>
              </a:rPr>
              <a:t> The most basic pattern. Agent A finishes, hands off to Agent B, who hands off to Agent C. This is good for step-by-step processes like "research, then write, then edit."</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Centralized (Supervisor):</a:t>
            </a:r>
            <a:r>
              <a:rPr sz="1800" b="0" i="0" u="none">
                <a:solidFill>
                  <a:srgbClr val="000000"/>
                </a:solidFill>
                <a:latin typeface="SF Pro Text"/>
                <a:ea typeface="SF Pro Text"/>
                <a:cs typeface="SF Pro Text"/>
              </a:rPr>
              <a:t> A single "supervisor" agent acts as a router. It receives all inputs and decides which specialized agent to call next. This is a very common and controllable pattern.</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Decentralized:</a:t>
            </a:r>
            <a:r>
              <a:rPr sz="1800" b="0" i="0" u="none">
                <a:solidFill>
                  <a:srgbClr val="000000"/>
                </a:solidFill>
                <a:latin typeface="SF Pro Text"/>
                <a:ea typeface="SF Pro Text"/>
                <a:cs typeface="SF Pro Text"/>
              </a:rPr>
              <a:t> Agents can communicate directly with each other (peer-to-peer) to collaborate or negotiate on a task without a single boss. This is more complex but can be more resilient.</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Hierarchical:</a:t>
            </a:r>
            <a:r>
              <a:rPr sz="1800" b="0" i="0" u="none">
                <a:solidFill>
                  <a:srgbClr val="000000"/>
                </a:solidFill>
                <a:latin typeface="SF Pro Text"/>
                <a:ea typeface="SF Pro Text"/>
                <a:cs typeface="SF Pro Text"/>
              </a:rPr>
              <a:t> A mix of patterns. A high-level "manager" agent might delegate a task to a "team lead" agent, who in turn orchestrates three "worker" agents.</a:t>
            </a:r>
            <a:endParaRPr sz="1800">
              <a:latin typeface="SF Pro Text"/>
              <a:cs typeface="SF Pro Text"/>
            </a:endParaRPr>
          </a:p>
        </p:txBody>
      </p:sp>
      <p:sp>
        <p:nvSpPr>
          <p:cNvPr id="1103481674" name="Slide Number Placeholder 3"/>
          <p:cNvSpPr>
            <a:spLocks noGrp="1"/>
          </p:cNvSpPr>
          <p:nvPr>
            <p:ph type="sldNum" sz="quarter" idx="12"/>
          </p:nvPr>
        </p:nvSpPr>
        <p:spPr bwMode="auto"/>
        <p:txBody>
          <a:bodyPr/>
          <a:lstStyle/>
          <a:p>
            <a:pPr>
              <a:defRPr/>
            </a:pPr>
            <a:fld id="{FFFFD0FF-A734-4296-6263-FFB7696D9E4A}"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1528213" name=" 1501528212"/>
          <p:cNvSpPr/>
          <p:nvPr/>
        </p:nvSpPr>
        <p:spPr bwMode="auto">
          <a:xfrm>
            <a:off x="1936436" y="1475664"/>
            <a:ext cx="8200670" cy="44809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Text"/>
                <a:ea typeface="SF Pro Text"/>
                <a:cs typeface="SF Pro Text"/>
              </a:rPr>
              <a:t>Popular Orchestration Frameworks</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This is a rapidly growing field. You'll often hear about code-first frameworks that developers use to build these systems, such as:</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LangGraph:</a:t>
            </a:r>
            <a:r>
              <a:rPr sz="1800" b="0" i="0" u="none">
                <a:solidFill>
                  <a:srgbClr val="000000"/>
                </a:solidFill>
                <a:latin typeface="SF Pro Text"/>
                <a:ea typeface="SF Pro Text"/>
                <a:cs typeface="SF Pro Text"/>
              </a:rPr>
              <a:t> A popular library (built on LangChain) that uses graphs to define complex, cyclical, and stateful agent workflows.</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CrewAI:</a:t>
            </a:r>
            <a:r>
              <a:rPr sz="1800" b="0" i="0" u="none">
                <a:solidFill>
                  <a:srgbClr val="000000"/>
                </a:solidFill>
                <a:latin typeface="SF Pro Text"/>
                <a:ea typeface="SF Pro Text"/>
                <a:cs typeface="SF Pro Text"/>
              </a:rPr>
              <a:t> A framework specifically designed for role-based agent collaboration, where you define "crews" of agents with specific roles and tasks.</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Microsoft Agent Framework (AutoGen):</a:t>
            </a:r>
            <a:r>
              <a:rPr sz="1800" b="0" i="0" u="none">
                <a:solidFill>
                  <a:srgbClr val="000000"/>
                </a:solidFill>
                <a:latin typeface="SF Pro Text"/>
                <a:ea typeface="SF Pro Text"/>
                <a:cs typeface="SF Pro Text"/>
              </a:rPr>
              <a:t> An open-source framework from Microsoft for building multi-agent applications and workflows.</a:t>
            </a:r>
          </a:p>
          <a:p>
            <a:pPr>
              <a:defRPr/>
            </a:pPr>
            <a:endParaRPr sz="1800">
              <a:latin typeface="SF Pro Text"/>
              <a:cs typeface="SF Pro Text"/>
            </a:endParaRPr>
          </a:p>
          <a:p>
            <a:pPr>
              <a:defRPr/>
            </a:pPr>
            <a:endParaRPr sz="1800">
              <a:latin typeface="SF Pro Text"/>
              <a:cs typeface="SF Pro Text"/>
            </a:endParaRPr>
          </a:p>
          <a:p>
            <a:pPr>
              <a:defRPr/>
            </a:pPr>
            <a:r>
              <a:rPr sz="1800" b="0" i="0" u="none">
                <a:solidFill>
                  <a:schemeClr val="accent1"/>
                </a:solidFill>
                <a:latin typeface="SF Pro Text"/>
                <a:ea typeface="SF Pro Text"/>
                <a:cs typeface="SF Pro Text"/>
              </a:rPr>
              <a:t>lab - LLM_Agent_orchestration &amp; files_multi_agent_ver_1.0</a:t>
            </a:r>
            <a:endParaRPr sz="1800">
              <a:solidFill>
                <a:schemeClr val="accent1"/>
              </a:solidFill>
              <a:latin typeface="SF Pro Text"/>
              <a:cs typeface="SF Pro Text"/>
            </a:endParaRPr>
          </a:p>
        </p:txBody>
      </p:sp>
      <p:sp>
        <p:nvSpPr>
          <p:cNvPr id="561611740" name="Slide Number Placeholder 3"/>
          <p:cNvSpPr>
            <a:spLocks noGrp="1"/>
          </p:cNvSpPr>
          <p:nvPr>
            <p:ph type="sldNum" sz="quarter" idx="12"/>
          </p:nvPr>
        </p:nvSpPr>
        <p:spPr bwMode="auto"/>
        <p:txBody>
          <a:bodyPr/>
          <a:lstStyle/>
          <a:p>
            <a:pPr>
              <a:defRPr/>
            </a:pPr>
            <a:fld id="{03E60724-CE83-F24B-0FC3-F993A28DDC7B}"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44025126" name="TextBox 244025125"/>
          <p:cNvSpPr txBox="1"/>
          <p:nvPr/>
        </p:nvSpPr>
        <p:spPr bwMode="auto">
          <a:xfrm>
            <a:off x="3473204" y="2194485"/>
            <a:ext cx="5245589"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b="1"/>
              <a:t>AI agent Protocols</a:t>
            </a:r>
          </a:p>
        </p:txBody>
      </p:sp>
      <p:sp>
        <p:nvSpPr>
          <p:cNvPr id="1448574420" name="Slide Number Placeholder 3"/>
          <p:cNvSpPr>
            <a:spLocks noGrp="1"/>
          </p:cNvSpPr>
          <p:nvPr>
            <p:ph type="sldNum" sz="quarter" idx="12"/>
          </p:nvPr>
        </p:nvSpPr>
        <p:spPr bwMode="auto"/>
        <p:txBody>
          <a:bodyPr/>
          <a:lstStyle/>
          <a:p>
            <a:pPr>
              <a:defRPr/>
            </a:pPr>
            <a:fld id="{EEFCB725-1D7D-1245-1404-495466C33B72}"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5163850" name=" 1655163849"/>
          <p:cNvSpPr/>
          <p:nvPr/>
        </p:nvSpPr>
        <p:spPr bwMode="auto">
          <a:xfrm>
            <a:off x="4665403" y="453016"/>
            <a:ext cx="2058465"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AI agent protocols     </a:t>
            </a:r>
            <a:endParaRPr/>
          </a:p>
        </p:txBody>
      </p:sp>
      <p:pic>
        <p:nvPicPr>
          <p:cNvPr id="672979650" name="Picture 672979649"/>
          <p:cNvPicPr>
            <a:picLocks noChangeAspect="1"/>
          </p:cNvPicPr>
          <p:nvPr/>
        </p:nvPicPr>
        <p:blipFill rotWithShape="1">
          <a:blip r:embed="rId3"/>
          <a:stretch/>
        </p:blipFill>
        <p:spPr bwMode="auto">
          <a:xfrm>
            <a:off x="36990" y="884900"/>
            <a:ext cx="4201166" cy="2302009"/>
          </a:xfrm>
          <a:prstGeom prst="rect">
            <a:avLst/>
          </a:prstGeom>
        </p:spPr>
      </p:pic>
      <p:pic>
        <p:nvPicPr>
          <p:cNvPr id="256794901" name="Picture 256794900"/>
          <p:cNvPicPr>
            <a:picLocks noChangeAspect="1"/>
          </p:cNvPicPr>
          <p:nvPr/>
        </p:nvPicPr>
        <p:blipFill rotWithShape="1">
          <a:blip r:embed="rId4"/>
          <a:stretch/>
        </p:blipFill>
        <p:spPr bwMode="auto">
          <a:xfrm>
            <a:off x="4059411" y="2035904"/>
            <a:ext cx="8179801" cy="4604924"/>
          </a:xfrm>
          <a:prstGeom prst="rect">
            <a:avLst/>
          </a:prstGeom>
        </p:spPr>
      </p:pic>
      <p:sp>
        <p:nvSpPr>
          <p:cNvPr id="711934237" name="Slide Number Placeholder 3"/>
          <p:cNvSpPr>
            <a:spLocks noGrp="1"/>
          </p:cNvSpPr>
          <p:nvPr>
            <p:ph type="sldNum" sz="quarter" idx="12"/>
          </p:nvPr>
        </p:nvSpPr>
        <p:spPr bwMode="auto"/>
        <p:txBody>
          <a:bodyPr/>
          <a:lstStyle/>
          <a:p>
            <a:pPr>
              <a:defRPr/>
            </a:pPr>
            <a:fld id="{92985537-0EDE-39A5-550F-7E09387EC236}"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64634182" name="Picture 2064634181"/>
          <p:cNvPicPr>
            <a:picLocks noChangeAspect="1"/>
          </p:cNvPicPr>
          <p:nvPr/>
        </p:nvPicPr>
        <p:blipFill rotWithShape="1">
          <a:blip r:embed="rId3"/>
          <a:stretch/>
        </p:blipFill>
        <p:spPr bwMode="auto">
          <a:xfrm>
            <a:off x="441047" y="625927"/>
            <a:ext cx="10969633" cy="4122965"/>
          </a:xfrm>
          <a:prstGeom prst="rect">
            <a:avLst/>
          </a:prstGeom>
        </p:spPr>
      </p:pic>
      <p:sp>
        <p:nvSpPr>
          <p:cNvPr id="1393440453" name="TextBox 1393440452"/>
          <p:cNvSpPr txBox="1"/>
          <p:nvPr/>
        </p:nvSpPr>
        <p:spPr bwMode="auto">
          <a:xfrm>
            <a:off x="6401774" y="5372100"/>
            <a:ext cx="2013282"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t>Refere A2A slides</a:t>
            </a:r>
          </a:p>
        </p:txBody>
      </p:sp>
      <p:sp>
        <p:nvSpPr>
          <p:cNvPr id="762163846" name="Slide Number Placeholder 3"/>
          <p:cNvSpPr>
            <a:spLocks noGrp="1"/>
          </p:cNvSpPr>
          <p:nvPr>
            <p:ph type="sldNum" sz="quarter" idx="12"/>
          </p:nvPr>
        </p:nvSpPr>
        <p:spPr bwMode="auto"/>
        <p:txBody>
          <a:bodyPr/>
          <a:lstStyle/>
          <a:p>
            <a:pPr>
              <a:defRPr/>
            </a:pPr>
            <a:fld id="{30C00D67-34B4-445D-B94A-3B1CB9CE01B5}"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905728571" name="Picture 905728570"/>
          <p:cNvPicPr>
            <a:picLocks noChangeAspect="1"/>
          </p:cNvPicPr>
          <p:nvPr/>
        </p:nvPicPr>
        <p:blipFill rotWithShape="1">
          <a:blip r:embed="rId3"/>
          <a:stretch/>
        </p:blipFill>
        <p:spPr bwMode="auto">
          <a:xfrm>
            <a:off x="537900" y="634091"/>
            <a:ext cx="11252313" cy="4373336"/>
          </a:xfrm>
          <a:prstGeom prst="rect">
            <a:avLst/>
          </a:prstGeom>
        </p:spPr>
      </p:pic>
      <p:sp>
        <p:nvSpPr>
          <p:cNvPr id="1355785818" name="Slide Number Placeholder 3"/>
          <p:cNvSpPr>
            <a:spLocks noGrp="1"/>
          </p:cNvSpPr>
          <p:nvPr>
            <p:ph type="sldNum" sz="quarter" idx="12"/>
          </p:nvPr>
        </p:nvSpPr>
        <p:spPr bwMode="auto"/>
        <p:txBody>
          <a:bodyPr/>
          <a:lstStyle/>
          <a:p>
            <a:pPr>
              <a:defRPr/>
            </a:pPr>
            <a:fld id="{941D8FED-36C4-C544-3FE3-C774D201354C}"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65425377" name="Picture 365425376"/>
          <p:cNvPicPr>
            <a:picLocks noChangeAspect="1"/>
          </p:cNvPicPr>
          <p:nvPr/>
        </p:nvPicPr>
        <p:blipFill rotWithShape="1">
          <a:blip r:embed="rId3"/>
          <a:stretch/>
        </p:blipFill>
        <p:spPr bwMode="auto">
          <a:xfrm>
            <a:off x="595251" y="406852"/>
            <a:ext cx="11114462" cy="4777468"/>
          </a:xfrm>
          <a:prstGeom prst="rect">
            <a:avLst/>
          </a:prstGeom>
        </p:spPr>
      </p:pic>
      <p:sp>
        <p:nvSpPr>
          <p:cNvPr id="1161446189" name="Slide Number Placeholder 3"/>
          <p:cNvSpPr>
            <a:spLocks noGrp="1"/>
          </p:cNvSpPr>
          <p:nvPr>
            <p:ph type="sldNum" sz="quarter" idx="12"/>
          </p:nvPr>
        </p:nvSpPr>
        <p:spPr bwMode="auto"/>
        <p:txBody>
          <a:bodyPr/>
          <a:lstStyle/>
          <a:p>
            <a:pPr>
              <a:defRPr/>
            </a:pPr>
            <a:fld id="{B6719680-6014-B86A-47DA-1A72DBF259D0}"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29970391" name="Picture 1329970390"/>
          <p:cNvPicPr>
            <a:picLocks noChangeAspect="1"/>
          </p:cNvPicPr>
          <p:nvPr/>
        </p:nvPicPr>
        <p:blipFill rotWithShape="1">
          <a:blip r:embed="rId3"/>
          <a:stretch/>
        </p:blipFill>
        <p:spPr bwMode="auto">
          <a:xfrm>
            <a:off x="515395" y="668109"/>
            <a:ext cx="11459129" cy="4053568"/>
          </a:xfrm>
          <a:prstGeom prst="rect">
            <a:avLst/>
          </a:prstGeom>
        </p:spPr>
      </p:pic>
      <p:sp>
        <p:nvSpPr>
          <p:cNvPr id="1236976603" name="Slide Number Placeholder 3"/>
          <p:cNvSpPr>
            <a:spLocks noGrp="1"/>
          </p:cNvSpPr>
          <p:nvPr>
            <p:ph type="sldNum" sz="quarter" idx="12"/>
          </p:nvPr>
        </p:nvSpPr>
        <p:spPr bwMode="auto"/>
        <p:txBody>
          <a:bodyPr/>
          <a:lstStyle/>
          <a:p>
            <a:pPr>
              <a:defRPr/>
            </a:pPr>
            <a:fld id="{5B72765D-CEB0-533D-A81A-3E809F6C74BF}"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30077438" name="Picture 1330077437"/>
          <p:cNvPicPr>
            <a:picLocks noChangeAspect="1"/>
          </p:cNvPicPr>
          <p:nvPr/>
        </p:nvPicPr>
        <p:blipFill rotWithShape="1">
          <a:blip r:embed="rId3"/>
          <a:stretch/>
        </p:blipFill>
        <p:spPr bwMode="auto">
          <a:xfrm>
            <a:off x="533663" y="496659"/>
            <a:ext cx="10977660" cy="4361090"/>
          </a:xfrm>
          <a:prstGeom prst="rect">
            <a:avLst/>
          </a:prstGeom>
        </p:spPr>
      </p:pic>
      <p:sp>
        <p:nvSpPr>
          <p:cNvPr id="1607249173" name="Slide Number Placeholder 3"/>
          <p:cNvSpPr>
            <a:spLocks noGrp="1"/>
          </p:cNvSpPr>
          <p:nvPr>
            <p:ph type="sldNum" sz="quarter" idx="12"/>
          </p:nvPr>
        </p:nvSpPr>
        <p:spPr bwMode="auto"/>
        <p:txBody>
          <a:bodyPr/>
          <a:lstStyle/>
          <a:p>
            <a:pPr>
              <a:defRPr/>
            </a:pPr>
            <a:fld id="{B62CA3BF-EDD2-F973-8530-C4391932E7D0}"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905076413" name="Picture 905076412"/>
          <p:cNvPicPr>
            <a:picLocks noChangeAspect="1"/>
          </p:cNvPicPr>
          <p:nvPr/>
        </p:nvPicPr>
        <p:blipFill rotWithShape="1">
          <a:blip r:embed="rId3"/>
          <a:stretch/>
        </p:blipFill>
        <p:spPr bwMode="auto">
          <a:xfrm>
            <a:off x="621459" y="873577"/>
            <a:ext cx="11410557" cy="3970565"/>
          </a:xfrm>
          <a:prstGeom prst="rect">
            <a:avLst/>
          </a:prstGeom>
        </p:spPr>
      </p:pic>
      <p:sp>
        <p:nvSpPr>
          <p:cNvPr id="1418029811" name="Slide Number Placeholder 3"/>
          <p:cNvSpPr>
            <a:spLocks noGrp="1"/>
          </p:cNvSpPr>
          <p:nvPr>
            <p:ph type="sldNum" sz="quarter" idx="12"/>
          </p:nvPr>
        </p:nvSpPr>
        <p:spPr bwMode="auto"/>
        <p:txBody>
          <a:bodyPr/>
          <a:lstStyle/>
          <a:p>
            <a:pPr>
              <a:defRPr/>
            </a:pPr>
            <a:fld id="{A93B633F-C734-0BAC-36C2-AD2A21B2979E}"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26319768" name="Picture 826319767"/>
          <p:cNvPicPr>
            <a:picLocks noChangeAspect="1"/>
          </p:cNvPicPr>
          <p:nvPr/>
        </p:nvPicPr>
        <p:blipFill rotWithShape="1">
          <a:blip r:embed="rId3"/>
          <a:stretch/>
        </p:blipFill>
        <p:spPr bwMode="auto">
          <a:xfrm>
            <a:off x="716936" y="1000125"/>
            <a:ext cx="10758126" cy="3490232"/>
          </a:xfrm>
          <a:prstGeom prst="rect">
            <a:avLst/>
          </a:prstGeom>
        </p:spPr>
      </p:pic>
      <p:sp>
        <p:nvSpPr>
          <p:cNvPr id="196342255" name="Slide Number Placeholder 3"/>
          <p:cNvSpPr>
            <a:spLocks noGrp="1"/>
          </p:cNvSpPr>
          <p:nvPr>
            <p:ph type="sldNum" sz="quarter" idx="12"/>
          </p:nvPr>
        </p:nvSpPr>
        <p:spPr bwMode="auto"/>
        <p:txBody>
          <a:bodyPr/>
          <a:lstStyle/>
          <a:p>
            <a:pPr>
              <a:defRPr/>
            </a:pPr>
            <a:fld id="{419FC3C6-A122-BED0-60AD-414B5A4FEDD8}" type="slidenum">
              <a:rPr lang="en-US"/>
              <a:t>3</a:t>
            </a:fld>
            <a:endParaRPr/>
          </a:p>
        </p:txBody>
      </p:sp>
      <p:sp>
        <p:nvSpPr>
          <p:cNvPr id="69102306" name="Explosion: 14 Points 69102305"/>
          <p:cNvSpPr/>
          <p:nvPr/>
        </p:nvSpPr>
        <p:spPr bwMode="auto">
          <a:xfrm>
            <a:off x="7675821" y="612321"/>
            <a:ext cx="2585356" cy="99332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611107015" name="Picture 611107014"/>
          <p:cNvPicPr>
            <a:picLocks noChangeAspect="1"/>
          </p:cNvPicPr>
          <p:nvPr/>
        </p:nvPicPr>
        <p:blipFill rotWithShape="1">
          <a:blip r:embed="rId3"/>
          <a:stretch/>
        </p:blipFill>
        <p:spPr bwMode="auto">
          <a:xfrm>
            <a:off x="1257787" y="1384202"/>
            <a:ext cx="9676424" cy="3740247"/>
          </a:xfrm>
          <a:prstGeom prst="rect">
            <a:avLst/>
          </a:prstGeom>
        </p:spPr>
      </p:pic>
      <p:sp>
        <p:nvSpPr>
          <p:cNvPr id="409315604" name="TextBox 409315603"/>
          <p:cNvSpPr txBox="1"/>
          <p:nvPr/>
        </p:nvSpPr>
        <p:spPr bwMode="auto">
          <a:xfrm>
            <a:off x="5089718" y="5674995"/>
            <a:ext cx="2012562"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t>Refere A2A slides</a:t>
            </a:r>
          </a:p>
        </p:txBody>
      </p:sp>
      <p:sp>
        <p:nvSpPr>
          <p:cNvPr id="1702116170" name="Slide Number Placeholder 3"/>
          <p:cNvSpPr>
            <a:spLocks noGrp="1"/>
          </p:cNvSpPr>
          <p:nvPr>
            <p:ph type="sldNum" sz="quarter" idx="12"/>
          </p:nvPr>
        </p:nvSpPr>
        <p:spPr bwMode="auto"/>
        <p:txBody>
          <a:bodyPr/>
          <a:lstStyle/>
          <a:p>
            <a:pPr>
              <a:defRPr/>
            </a:pPr>
            <a:fld id="{84353BF6-CF36-A7D0-03BB-4D4B104AF132}"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32981570" name="Picture 432981569"/>
          <p:cNvPicPr>
            <a:picLocks noChangeAspect="1"/>
          </p:cNvPicPr>
          <p:nvPr/>
        </p:nvPicPr>
        <p:blipFill rotWithShape="1">
          <a:blip r:embed="rId3"/>
          <a:stretch/>
        </p:blipFill>
        <p:spPr bwMode="auto">
          <a:xfrm>
            <a:off x="1242285" y="751698"/>
            <a:ext cx="10323676" cy="4888593"/>
          </a:xfrm>
          <a:prstGeom prst="rect">
            <a:avLst/>
          </a:prstGeom>
        </p:spPr>
      </p:pic>
      <p:sp>
        <p:nvSpPr>
          <p:cNvPr id="1098919235" name="TextBox 1098919234"/>
          <p:cNvSpPr txBox="1"/>
          <p:nvPr/>
        </p:nvSpPr>
        <p:spPr bwMode="auto">
          <a:xfrm>
            <a:off x="2810849" y="5819774"/>
            <a:ext cx="5382344" cy="2746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1200"/>
              <a:t>Lab - </a:t>
            </a:r>
            <a:r>
              <a:rPr lang="en-US" sz="1200" b="0" i="0" u="none" strike="noStrike" cap="none" spc="0">
                <a:solidFill>
                  <a:schemeClr val="tx1"/>
                </a:solidFill>
                <a:latin typeface="Arial"/>
                <a:ea typeface="Arial"/>
                <a:cs typeface="Arial"/>
              </a:rPr>
              <a:t>https://codelabs.developers.google.com/codelabs/currency-agent#0</a:t>
            </a:r>
            <a:endParaRPr sz="1200"/>
          </a:p>
        </p:txBody>
      </p:sp>
      <p:sp>
        <p:nvSpPr>
          <p:cNvPr id="224514797" name="Slide Number Placeholder 3"/>
          <p:cNvSpPr>
            <a:spLocks noGrp="1"/>
          </p:cNvSpPr>
          <p:nvPr>
            <p:ph type="sldNum" sz="quarter" idx="12"/>
          </p:nvPr>
        </p:nvSpPr>
        <p:spPr bwMode="auto"/>
        <p:txBody>
          <a:bodyPr/>
          <a:lstStyle/>
          <a:p>
            <a:pPr>
              <a:defRPr/>
            </a:pPr>
            <a:fld id="{B2C900DE-2075-15AD-3928-6175360447F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35203842" name="TextBox 1235203841"/>
          <p:cNvSpPr txBox="1"/>
          <p:nvPr/>
        </p:nvSpPr>
        <p:spPr bwMode="auto">
          <a:xfrm>
            <a:off x="4649173" y="2105024"/>
            <a:ext cx="641019" cy="366119"/>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t>QnA</a:t>
            </a:r>
          </a:p>
        </p:txBody>
      </p:sp>
      <p:sp>
        <p:nvSpPr>
          <p:cNvPr id="61586882" name="Slide Number Placeholder 3"/>
          <p:cNvSpPr>
            <a:spLocks noGrp="1"/>
          </p:cNvSpPr>
          <p:nvPr>
            <p:ph type="sldNum" sz="quarter" idx="12"/>
          </p:nvPr>
        </p:nvSpPr>
        <p:spPr bwMode="auto"/>
        <p:txBody>
          <a:bodyPr/>
          <a:lstStyle/>
          <a:p>
            <a:pPr>
              <a:defRPr/>
            </a:pPr>
            <a:fld id="{96AD28CA-0CC5-2648-6932-DE712C43C2AB}"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81765126" name="Title 1"/>
          <p:cNvSpPr>
            <a:spLocks noGrp="1"/>
          </p:cNvSpPr>
          <p:nvPr>
            <p:ph type="title"/>
          </p:nvPr>
        </p:nvSpPr>
        <p:spPr bwMode="auto"/>
        <p:txBody>
          <a:bodyPr/>
          <a:lstStyle/>
          <a:p>
            <a:pPr>
              <a:defRPr/>
            </a:pPr>
            <a:r>
              <a:rPr sz="2400" b="0" i="0" u="none">
                <a:solidFill>
                  <a:srgbClr val="000000"/>
                </a:solidFill>
                <a:latin typeface="SF Pro Display"/>
                <a:ea typeface="SF Pro Display"/>
                <a:cs typeface="SF Pro Display"/>
              </a:rPr>
              <a:t>The Magic Behind the Curtain: Two Big Ideas</a:t>
            </a:r>
            <a:endParaRPr sz="11000">
              <a:latin typeface="SF Pro Display"/>
              <a:cs typeface="SF Pro Display"/>
            </a:endParaRPr>
          </a:p>
        </p:txBody>
      </p:sp>
      <p:sp>
        <p:nvSpPr>
          <p:cNvPr id="1762093699" name="Content Placeholder 2"/>
          <p:cNvSpPr>
            <a:spLocks noGrp="1"/>
          </p:cNvSpPr>
          <p:nvPr>
            <p:ph idx="1"/>
          </p:nvPr>
        </p:nvSpPr>
        <p:spPr bwMode="auto">
          <a:xfrm>
            <a:off x="838198" y="1825624"/>
            <a:ext cx="5092535" cy="4351338"/>
          </a:xfrm>
        </p:spPr>
        <p:txBody>
          <a:bodyPr/>
          <a:lstStyle/>
          <a:p>
            <a:pPr>
              <a:defRPr/>
            </a:pPr>
            <a:r>
              <a:rPr sz="1600" b="0" i="0" u="none">
                <a:solidFill>
                  <a:srgbClr val="000000"/>
                </a:solidFill>
                <a:latin typeface="SF Pro Display"/>
                <a:ea typeface="SF Pro Display"/>
                <a:cs typeface="SF Pro Display"/>
              </a:rPr>
              <a:t>How do these powerful LLMs work their magic?</a:t>
            </a:r>
            <a:endParaRPr sz="4800">
              <a:latin typeface="SF Pro Display"/>
              <a:cs typeface="SF Pro Display"/>
            </a:endParaRPr>
          </a:p>
          <a:p>
            <a:pPr>
              <a:defRPr/>
            </a:pPr>
            <a:r>
              <a:rPr sz="1600" b="0" i="0" u="none">
                <a:solidFill>
                  <a:srgbClr val="000000"/>
                </a:solidFill>
                <a:latin typeface="SF Pro Display"/>
                <a:ea typeface="SF Pro Display"/>
                <a:cs typeface="SF Pro Display"/>
              </a:rPr>
              <a:t>It boils down to two very clever engineering breakthroughs:</a:t>
            </a:r>
            <a:endParaRPr sz="4800">
              <a:latin typeface="SF Pro Display"/>
              <a:cs typeface="SF Pro Display"/>
            </a:endParaRPr>
          </a:p>
          <a:p>
            <a:pPr>
              <a:defRPr/>
            </a:pPr>
            <a:r>
              <a:rPr sz="1600" b="1" i="0" u="none">
                <a:solidFill>
                  <a:srgbClr val="000000"/>
                </a:solidFill>
                <a:latin typeface="SF Pro Display"/>
                <a:ea typeface="SF Pro Display"/>
                <a:cs typeface="SF Pro Display"/>
              </a:rPr>
              <a:t>Transformers:</a:t>
            </a:r>
            <a:r>
              <a:rPr sz="1600" b="0" i="0" u="none">
                <a:solidFill>
                  <a:srgbClr val="000000"/>
                </a:solidFill>
                <a:latin typeface="SF Pro Display"/>
                <a:ea typeface="SF Pro Display"/>
                <a:cs typeface="SF Pro Display"/>
              </a:rPr>
              <a:t> The "Super Brain" for understanding context.</a:t>
            </a:r>
            <a:endParaRPr sz="4800">
              <a:latin typeface="SF Pro Display"/>
              <a:cs typeface="SF Pro Display"/>
            </a:endParaRPr>
          </a:p>
          <a:p>
            <a:pPr>
              <a:defRPr/>
            </a:pPr>
            <a:r>
              <a:rPr sz="1600" b="1" i="0" u="none">
                <a:solidFill>
                  <a:srgbClr val="000000"/>
                </a:solidFill>
                <a:latin typeface="SF Pro Display"/>
                <a:ea typeface="SF Pro Display"/>
                <a:cs typeface="SF Pro Display"/>
              </a:rPr>
              <a:t>Reinforcement Learning:</a:t>
            </a:r>
            <a:r>
              <a:rPr sz="1600" b="0" i="0" u="none">
                <a:solidFill>
                  <a:srgbClr val="000000"/>
                </a:solidFill>
                <a:latin typeface="SF Pro Display"/>
                <a:ea typeface="SF Pro Display"/>
                <a:cs typeface="SF Pro Display"/>
              </a:rPr>
              <a:t> How LLMs learn to be helpful and polite.</a:t>
            </a:r>
            <a:endParaRPr sz="4800">
              <a:latin typeface="SF Pro Display"/>
              <a:cs typeface="SF Pro Display"/>
            </a:endParaRPr>
          </a:p>
        </p:txBody>
      </p:sp>
      <p:pic>
        <p:nvPicPr>
          <p:cNvPr id="1137164146" name="Picture 1137164145"/>
          <p:cNvPicPr>
            <a:picLocks noChangeAspect="1"/>
          </p:cNvPicPr>
          <p:nvPr/>
        </p:nvPicPr>
        <p:blipFill rotWithShape="1">
          <a:blip r:embed="rId3"/>
          <a:stretch/>
        </p:blipFill>
        <p:spPr bwMode="auto">
          <a:xfrm>
            <a:off x="6483349" y="1311742"/>
            <a:ext cx="5153046" cy="5153046"/>
          </a:xfrm>
          <a:prstGeom prst="rect">
            <a:avLst/>
          </a:prstGeom>
        </p:spPr>
      </p:pic>
      <p:sp>
        <p:nvSpPr>
          <p:cNvPr id="160846606" name="Slide Number Placeholder 5"/>
          <p:cNvSpPr>
            <a:spLocks noGrp="1"/>
          </p:cNvSpPr>
          <p:nvPr>
            <p:ph type="sldNum" sz="quarter" idx="12"/>
          </p:nvPr>
        </p:nvSpPr>
        <p:spPr bwMode="auto"/>
        <p:txBody>
          <a:bodyPr/>
          <a:lstStyle/>
          <a:p>
            <a:pPr>
              <a:defRPr/>
            </a:pPr>
            <a:fld id="{3B5239C8-CBF4-6A56-722C-63E74A4DB619}"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14191247" name="Title 1"/>
          <p:cNvSpPr>
            <a:spLocks noGrp="1"/>
          </p:cNvSpPr>
          <p:nvPr>
            <p:ph type="title"/>
          </p:nvPr>
        </p:nvSpPr>
        <p:spPr bwMode="auto"/>
        <p:txBody>
          <a:bodyPr/>
          <a:lstStyle/>
          <a:p>
            <a:pPr>
              <a:defRPr/>
            </a:pPr>
            <a:r>
              <a:rPr sz="2200" b="0" i="0" u="none">
                <a:solidFill>
                  <a:srgbClr val="000000"/>
                </a:solidFill>
                <a:latin typeface="SF Pro Display"/>
                <a:ea typeface="SF Pro Display"/>
                <a:cs typeface="SF Pro Display"/>
              </a:rPr>
              <a:t>Pillar 1: The Transformer Architecture</a:t>
            </a:r>
            <a:endParaRPr sz="10000">
              <a:latin typeface="SF Pro Display"/>
              <a:cs typeface="SF Pro Display"/>
            </a:endParaRPr>
          </a:p>
        </p:txBody>
      </p:sp>
      <p:sp>
        <p:nvSpPr>
          <p:cNvPr id="634347708" name="Content Placeholder 2"/>
          <p:cNvSpPr>
            <a:spLocks noGrp="1"/>
          </p:cNvSpPr>
          <p:nvPr>
            <p:ph idx="1"/>
          </p:nvPr>
        </p:nvSpPr>
        <p:spPr bwMode="auto">
          <a:xfrm>
            <a:off x="838198" y="1825624"/>
            <a:ext cx="4924446" cy="4351338"/>
          </a:xfrm>
        </p:spPr>
        <p:txBody>
          <a:bodyPr/>
          <a:lstStyle/>
          <a:p>
            <a:pPr>
              <a:defRPr/>
            </a:pPr>
            <a:r>
              <a:rPr sz="1600" b="1" i="0" u="none">
                <a:solidFill>
                  <a:srgbClr val="000000"/>
                </a:solidFill>
                <a:latin typeface="SF Pro Display"/>
                <a:ea typeface="SF Pro Display"/>
                <a:cs typeface="SF Pro Display"/>
              </a:rPr>
              <a:t>Transformers = Super Brains for Language!</a:t>
            </a:r>
            <a:endParaRPr sz="4800">
              <a:latin typeface="SF Pro Display"/>
              <a:cs typeface="SF Pro Display"/>
            </a:endParaRPr>
          </a:p>
          <a:p>
            <a:pPr>
              <a:defRPr/>
            </a:pPr>
            <a:r>
              <a:rPr sz="1600" b="0" i="0" u="none">
                <a:solidFill>
                  <a:srgbClr val="000000"/>
                </a:solidFill>
                <a:latin typeface="SF Pro Display"/>
                <a:ea typeface="SF Pro Display"/>
                <a:cs typeface="SF Pro Display"/>
              </a:rPr>
              <a:t>Before Transformers, AIs struggled with long sentences. They'd often forget the beginning by the time they got to the end!</a:t>
            </a:r>
            <a:endParaRPr sz="4800">
              <a:latin typeface="SF Pro Display"/>
              <a:cs typeface="SF Pro Display"/>
            </a:endParaRPr>
          </a:p>
          <a:p>
            <a:pPr>
              <a:defRPr/>
            </a:pPr>
            <a:r>
              <a:rPr sz="1600" b="0" i="0" u="none">
                <a:solidFill>
                  <a:srgbClr val="000000"/>
                </a:solidFill>
                <a:latin typeface="SF Pro Display"/>
                <a:ea typeface="SF Pro Display"/>
                <a:cs typeface="SF Pro Display"/>
              </a:rPr>
              <a:t>Transformers changed this. They can look at </a:t>
            </a:r>
            <a:r>
              <a:rPr sz="1600" b="0" i="1" u="none">
                <a:solidFill>
                  <a:srgbClr val="000000"/>
                </a:solidFill>
                <a:latin typeface="SF Pro Display"/>
                <a:ea typeface="SF Pro Display"/>
                <a:cs typeface="SF Pro Display"/>
              </a:rPr>
              <a:t>all</a:t>
            </a:r>
            <a:r>
              <a:rPr sz="1600" b="0" i="0" u="none">
                <a:solidFill>
                  <a:srgbClr val="000000"/>
                </a:solidFill>
                <a:latin typeface="SF Pro Display"/>
                <a:ea typeface="SF Pro Display"/>
                <a:cs typeface="SF Pro Display"/>
              </a:rPr>
              <a:t> the words in a sentence </a:t>
            </a:r>
            <a:r>
              <a:rPr sz="1600" b="0" i="1" u="none">
                <a:solidFill>
                  <a:srgbClr val="000000"/>
                </a:solidFill>
                <a:latin typeface="SF Pro Display"/>
                <a:ea typeface="SF Pro Display"/>
                <a:cs typeface="SF Pro Display"/>
              </a:rPr>
              <a:t>at the same time</a:t>
            </a:r>
            <a:r>
              <a:rPr sz="1600" b="0" i="0" u="none">
                <a:solidFill>
                  <a:srgbClr val="000000"/>
                </a:solidFill>
                <a:latin typeface="SF Pro Display"/>
                <a:ea typeface="SF Pro Display"/>
                <a:cs typeface="SF Pro Display"/>
              </a:rPr>
              <a:t> and understand how they relate.</a:t>
            </a:r>
            <a:endParaRPr sz="4800">
              <a:latin typeface="SF Pro Display"/>
              <a:cs typeface="SF Pro Display"/>
            </a:endParaRPr>
          </a:p>
        </p:txBody>
      </p:sp>
      <p:pic>
        <p:nvPicPr>
          <p:cNvPr id="1693905679" name="Picture 1693905678"/>
          <p:cNvPicPr>
            <a:picLocks noChangeAspect="1"/>
          </p:cNvPicPr>
          <p:nvPr/>
        </p:nvPicPr>
        <p:blipFill rotWithShape="1">
          <a:blip r:embed="rId3"/>
          <a:stretch/>
        </p:blipFill>
        <p:spPr bwMode="auto">
          <a:xfrm>
            <a:off x="6095999" y="831102"/>
            <a:ext cx="5831541" cy="5831541"/>
          </a:xfrm>
          <a:prstGeom prst="rect">
            <a:avLst/>
          </a:prstGeom>
        </p:spPr>
      </p:pic>
      <p:sp>
        <p:nvSpPr>
          <p:cNvPr id="1553788688" name="Slide Number Placeholder 5"/>
          <p:cNvSpPr>
            <a:spLocks noGrp="1"/>
          </p:cNvSpPr>
          <p:nvPr>
            <p:ph type="sldNum" sz="quarter" idx="12"/>
          </p:nvPr>
        </p:nvSpPr>
        <p:spPr bwMode="auto"/>
        <p:txBody>
          <a:bodyPr/>
          <a:lstStyle/>
          <a:p>
            <a:pPr>
              <a:defRPr/>
            </a:pPr>
            <a:fld id="{87CB3417-1209-F09A-60A2-AC46A6BC59FF}"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3940023" name="Title 1"/>
          <p:cNvSpPr>
            <a:spLocks noGrp="1"/>
          </p:cNvSpPr>
          <p:nvPr>
            <p:ph type="title"/>
          </p:nvPr>
        </p:nvSpPr>
        <p:spPr bwMode="auto"/>
        <p:txBody>
          <a:bodyPr/>
          <a:lstStyle/>
          <a:p>
            <a:pPr>
              <a:defRPr/>
            </a:pPr>
            <a:r>
              <a:rPr sz="2200" b="0" i="0" u="none">
                <a:solidFill>
                  <a:srgbClr val="000000"/>
                </a:solidFill>
                <a:latin typeface="SF Pro Display"/>
                <a:ea typeface="SF Pro Display"/>
                <a:cs typeface="SF Pro Display"/>
              </a:rPr>
              <a:t>How Transformers Work: "Attention!"</a:t>
            </a:r>
            <a:endParaRPr sz="10000">
              <a:latin typeface="SF Pro Display"/>
              <a:cs typeface="SF Pro Display"/>
            </a:endParaRPr>
          </a:p>
        </p:txBody>
      </p:sp>
      <p:sp>
        <p:nvSpPr>
          <p:cNvPr id="1531445409" name="Content Placeholder 2"/>
          <p:cNvSpPr>
            <a:spLocks noGrp="1"/>
          </p:cNvSpPr>
          <p:nvPr>
            <p:ph idx="1"/>
          </p:nvPr>
        </p:nvSpPr>
        <p:spPr bwMode="auto">
          <a:xfrm>
            <a:off x="838198" y="1825624"/>
            <a:ext cx="4784373" cy="4351338"/>
          </a:xfrm>
        </p:spPr>
        <p:txBody>
          <a:bodyPr/>
          <a:lstStyle/>
          <a:p>
            <a:pPr>
              <a:defRPr/>
            </a:pPr>
            <a:r>
              <a:rPr sz="1400" b="0" i="0" u="none">
                <a:solidFill>
                  <a:srgbClr val="000000"/>
                </a:solidFill>
                <a:latin typeface="SF Pro Display"/>
                <a:ea typeface="SF Pro Display"/>
                <a:cs typeface="SF Pro Display"/>
              </a:rPr>
              <a:t>Imagine you're solving a puzzle. You don't just look at one piece; you look at all of them to see how they fit.</a:t>
            </a:r>
            <a:endParaRPr sz="3600">
              <a:latin typeface="SF Pro Display"/>
              <a:cs typeface="SF Pro Display"/>
            </a:endParaRPr>
          </a:p>
          <a:p>
            <a:pPr>
              <a:defRPr/>
            </a:pPr>
            <a:r>
              <a:rPr sz="1400" b="0" i="0" u="none">
                <a:solidFill>
                  <a:srgbClr val="000000"/>
                </a:solidFill>
                <a:latin typeface="SF Pro Display"/>
                <a:ea typeface="SF Pro Display"/>
                <a:cs typeface="SF Pro Display"/>
              </a:rPr>
              <a:t>Transformers use something called "</a:t>
            </a:r>
            <a:r>
              <a:rPr sz="1400" b="1" i="0" u="none">
                <a:solidFill>
                  <a:srgbClr val="000000"/>
                </a:solidFill>
                <a:latin typeface="SF Pro Display"/>
                <a:ea typeface="SF Pro Display"/>
                <a:cs typeface="SF Pro Display"/>
              </a:rPr>
              <a:t>Self-Attention</a:t>
            </a:r>
            <a:r>
              <a:rPr sz="1400" b="0" i="0" u="none">
                <a:solidFill>
                  <a:srgbClr val="000000"/>
                </a:solidFill>
                <a:latin typeface="SF Pro Display"/>
                <a:ea typeface="SF Pro Display"/>
                <a:cs typeface="SF Pro Display"/>
              </a:rPr>
              <a:t>." Each word in a sentence "pays attention" to other words to understand its meaning.</a:t>
            </a:r>
            <a:endParaRPr sz="3600">
              <a:latin typeface="SF Pro Display"/>
              <a:cs typeface="SF Pro Display"/>
            </a:endParaRPr>
          </a:p>
          <a:p>
            <a:pPr>
              <a:defRPr/>
            </a:pPr>
            <a:r>
              <a:rPr sz="1400" b="1" i="0" u="none">
                <a:solidFill>
                  <a:srgbClr val="000000"/>
                </a:solidFill>
                <a:latin typeface="SF Pro Display"/>
                <a:ea typeface="SF Pro Display"/>
                <a:cs typeface="SF Pro Display"/>
              </a:rPr>
              <a:t>Example Sentence:</a:t>
            </a:r>
            <a:r>
              <a:rPr sz="1400" b="0" i="1" u="none">
                <a:solidFill>
                  <a:srgbClr val="000000"/>
                </a:solidFill>
                <a:latin typeface="SF Pro Display"/>
                <a:ea typeface="SF Pro Display"/>
                <a:cs typeface="SF Pro Display"/>
              </a:rPr>
              <a:t>"The </a:t>
            </a:r>
            <a:r>
              <a:rPr sz="1400" b="1" i="1" u="none">
                <a:solidFill>
                  <a:srgbClr val="000000"/>
                </a:solidFill>
                <a:latin typeface="SF Pro Display"/>
                <a:ea typeface="SF Pro Display"/>
                <a:cs typeface="SF Pro Display"/>
              </a:rPr>
              <a:t>dog</a:t>
            </a:r>
            <a:r>
              <a:rPr sz="1400" b="0" i="1" u="none">
                <a:solidFill>
                  <a:srgbClr val="000000"/>
                </a:solidFill>
                <a:latin typeface="SF Pro Display"/>
                <a:ea typeface="SF Pro Display"/>
                <a:cs typeface="SF Pro Display"/>
              </a:rPr>
              <a:t> chased the </a:t>
            </a:r>
            <a:r>
              <a:rPr sz="1400" b="1" i="1" u="none">
                <a:solidFill>
                  <a:srgbClr val="000000"/>
                </a:solidFill>
                <a:latin typeface="SF Pro Display"/>
                <a:ea typeface="SF Pro Display"/>
                <a:cs typeface="SF Pro Display"/>
              </a:rPr>
              <a:t>ball</a:t>
            </a:r>
            <a:r>
              <a:rPr sz="1400" b="0" i="1" u="none">
                <a:solidFill>
                  <a:srgbClr val="000000"/>
                </a:solidFill>
                <a:latin typeface="SF Pro Display"/>
                <a:ea typeface="SF Pro Display"/>
                <a:cs typeface="SF Pro Display"/>
              </a:rPr>
              <a:t> because </a:t>
            </a:r>
            <a:r>
              <a:rPr sz="1400" b="1" i="1" u="none">
                <a:solidFill>
                  <a:srgbClr val="000000"/>
                </a:solidFill>
                <a:latin typeface="SF Pro Display"/>
                <a:ea typeface="SF Pro Display"/>
                <a:cs typeface="SF Pro Display"/>
              </a:rPr>
              <a:t>it</a:t>
            </a:r>
            <a:r>
              <a:rPr sz="1400" b="0" i="1" u="none">
                <a:solidFill>
                  <a:srgbClr val="000000"/>
                </a:solidFill>
                <a:latin typeface="SF Pro Display"/>
                <a:ea typeface="SF Pro Display"/>
                <a:cs typeface="SF Pro Display"/>
              </a:rPr>
              <a:t> was fun."</a:t>
            </a:r>
            <a:endParaRPr sz="3600">
              <a:latin typeface="SF Pro Display"/>
              <a:cs typeface="SF Pro Display"/>
            </a:endParaRPr>
          </a:p>
        </p:txBody>
      </p:sp>
      <p:pic>
        <p:nvPicPr>
          <p:cNvPr id="1508447828" name="Picture 1508447827"/>
          <p:cNvPicPr>
            <a:picLocks noChangeAspect="1"/>
          </p:cNvPicPr>
          <p:nvPr/>
        </p:nvPicPr>
        <p:blipFill rotWithShape="1">
          <a:blip r:embed="rId3"/>
          <a:stretch/>
        </p:blipFill>
        <p:spPr bwMode="auto">
          <a:xfrm>
            <a:off x="5855073" y="293780"/>
            <a:ext cx="6270437" cy="6270437"/>
          </a:xfrm>
          <a:prstGeom prst="rect">
            <a:avLst/>
          </a:prstGeom>
        </p:spPr>
      </p:pic>
      <p:sp>
        <p:nvSpPr>
          <p:cNvPr id="1711492768" name="Slide Number Placeholder 5"/>
          <p:cNvSpPr>
            <a:spLocks noGrp="1"/>
          </p:cNvSpPr>
          <p:nvPr>
            <p:ph type="sldNum" sz="quarter" idx="12"/>
          </p:nvPr>
        </p:nvSpPr>
        <p:spPr bwMode="auto"/>
        <p:txBody>
          <a:bodyPr/>
          <a:lstStyle/>
          <a:p>
            <a:pPr>
              <a:defRPr/>
            </a:pPr>
            <a:fld id="{76746158-C827-75CF-2881-8B91BC1FF879}"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25347685" name="Title 1"/>
          <p:cNvSpPr>
            <a:spLocks noGrp="1"/>
          </p:cNvSpPr>
          <p:nvPr>
            <p:ph type="title"/>
          </p:nvPr>
        </p:nvSpPr>
        <p:spPr bwMode="auto"/>
        <p:txBody>
          <a:bodyPr/>
          <a:lstStyle/>
          <a:p>
            <a:pPr>
              <a:defRPr/>
            </a:pPr>
            <a:r>
              <a:rPr sz="2000" b="0" i="0" u="none">
                <a:solidFill>
                  <a:srgbClr val="000000"/>
                </a:solidFill>
                <a:latin typeface="SF Pro Display"/>
                <a:ea typeface="SF Pro Display"/>
                <a:cs typeface="SF Pro Display"/>
              </a:rPr>
              <a:t>"Attention!" - Explained</a:t>
            </a:r>
            <a:endParaRPr sz="9000">
              <a:latin typeface="SF Pro Display"/>
              <a:cs typeface="SF Pro Display"/>
            </a:endParaRPr>
          </a:p>
        </p:txBody>
      </p:sp>
      <p:sp>
        <p:nvSpPr>
          <p:cNvPr id="1589379870" name="Content Placeholder 2"/>
          <p:cNvSpPr>
            <a:spLocks noGrp="1"/>
          </p:cNvSpPr>
          <p:nvPr>
            <p:ph idx="1"/>
          </p:nvPr>
        </p:nvSpPr>
        <p:spPr bwMode="auto">
          <a:xfrm>
            <a:off x="838198" y="1825624"/>
            <a:ext cx="4756358" cy="4351338"/>
          </a:xfrm>
        </p:spPr>
        <p:txBody>
          <a:bodyPr/>
          <a:lstStyle/>
          <a:p>
            <a:pPr>
              <a:defRPr/>
            </a:pPr>
            <a:r>
              <a:rPr sz="1600">
                <a:latin typeface="SF Pro Display"/>
                <a:ea typeface="SF Pro Display"/>
                <a:cs typeface="SF Pro Display"/>
              </a:rPr>
              <a:t>“</a:t>
            </a:r>
            <a:r>
              <a:rPr sz="1600" b="0" i="1" u="none">
                <a:solidFill>
                  <a:srgbClr val="000000"/>
                </a:solidFill>
                <a:latin typeface="SF Pro Display"/>
                <a:ea typeface="SF Pro Display"/>
                <a:cs typeface="SF Pro Display"/>
              </a:rPr>
              <a:t>The dog chased the </a:t>
            </a:r>
            <a:r>
              <a:rPr sz="1600" b="1" i="1" u="none">
                <a:solidFill>
                  <a:srgbClr val="000000"/>
                </a:solidFill>
                <a:latin typeface="SF Pro Display"/>
                <a:ea typeface="SF Pro Display"/>
                <a:cs typeface="SF Pro Display"/>
              </a:rPr>
              <a:t>ball</a:t>
            </a:r>
            <a:r>
              <a:rPr sz="1600" b="0" i="1" u="none">
                <a:solidFill>
                  <a:srgbClr val="000000"/>
                </a:solidFill>
                <a:latin typeface="SF Pro Display"/>
                <a:ea typeface="SF Pro Display"/>
                <a:cs typeface="SF Pro Display"/>
              </a:rPr>
              <a:t> because </a:t>
            </a:r>
            <a:r>
              <a:rPr sz="1600" b="1" i="1" u="none">
                <a:solidFill>
                  <a:srgbClr val="000000"/>
                </a:solidFill>
                <a:latin typeface="SF Pro Display"/>
                <a:ea typeface="SF Pro Display"/>
                <a:cs typeface="SF Pro Display"/>
              </a:rPr>
              <a:t>it</a:t>
            </a:r>
            <a:r>
              <a:rPr sz="1600" b="0" i="1" u="none">
                <a:solidFill>
                  <a:srgbClr val="000000"/>
                </a:solidFill>
                <a:latin typeface="SF Pro Display"/>
                <a:ea typeface="SF Pro Display"/>
                <a:cs typeface="SF Pro Display"/>
              </a:rPr>
              <a:t> was fun."</a:t>
            </a:r>
            <a:endParaRPr sz="1600">
              <a:latin typeface="SF Pro Display"/>
              <a:cs typeface="SF Pro Display"/>
            </a:endParaRPr>
          </a:p>
          <a:p>
            <a:pPr>
              <a:defRPr/>
            </a:pPr>
            <a:r>
              <a:rPr sz="1600" b="0" i="0" u="none">
                <a:solidFill>
                  <a:srgbClr val="000000"/>
                </a:solidFill>
                <a:latin typeface="SF Pro Display"/>
                <a:ea typeface="SF Pro Display"/>
                <a:cs typeface="SF Pro Display"/>
              </a:rPr>
              <a:t>When the Transformer sees "</a:t>
            </a:r>
            <a:r>
              <a:rPr sz="1600" b="1" i="0" u="none">
                <a:solidFill>
                  <a:srgbClr val="000000"/>
                </a:solidFill>
                <a:latin typeface="SF Pro Display"/>
                <a:ea typeface="SF Pro Display"/>
                <a:cs typeface="SF Pro Display"/>
              </a:rPr>
              <a:t>it</a:t>
            </a:r>
            <a:r>
              <a:rPr sz="1600" b="0" i="0" u="none">
                <a:solidFill>
                  <a:srgbClr val="000000"/>
                </a:solidFill>
                <a:latin typeface="SF Pro Display"/>
                <a:ea typeface="SF Pro Display"/>
                <a:cs typeface="SF Pro Display"/>
              </a:rPr>
              <a:t>", it doesn't get confused.</a:t>
            </a:r>
            <a:endParaRPr sz="1600">
              <a:latin typeface="SF Pro Display"/>
              <a:cs typeface="SF Pro Display"/>
            </a:endParaRPr>
          </a:p>
          <a:p>
            <a:pPr>
              <a:defRPr/>
            </a:pPr>
            <a:r>
              <a:rPr sz="1600" b="0" i="0" u="none">
                <a:solidFill>
                  <a:srgbClr val="000000"/>
                </a:solidFill>
                <a:latin typeface="SF Pro Display"/>
                <a:ea typeface="SF Pro Display"/>
                <a:cs typeface="SF Pro Display"/>
              </a:rPr>
              <a:t>It calculates that "</a:t>
            </a:r>
            <a:r>
              <a:rPr sz="1600" b="1" i="0" u="none">
                <a:solidFill>
                  <a:srgbClr val="000000"/>
                </a:solidFill>
                <a:latin typeface="SF Pro Display"/>
                <a:ea typeface="SF Pro Display"/>
                <a:cs typeface="SF Pro Display"/>
              </a:rPr>
              <a:t>it</a:t>
            </a:r>
            <a:r>
              <a:rPr sz="1600" b="0" i="0" u="none">
                <a:solidFill>
                  <a:srgbClr val="000000"/>
                </a:solidFill>
                <a:latin typeface="SF Pro Display"/>
                <a:ea typeface="SF Pro Display"/>
                <a:cs typeface="SF Pro Display"/>
              </a:rPr>
              <a:t>" pays </a:t>
            </a:r>
            <a:r>
              <a:rPr sz="1600" b="0" i="1" u="none">
                <a:solidFill>
                  <a:srgbClr val="000000"/>
                </a:solidFill>
                <a:latin typeface="SF Pro Display"/>
                <a:ea typeface="SF Pro Display"/>
                <a:cs typeface="SF Pro Display"/>
              </a:rPr>
              <a:t>high attention</a:t>
            </a:r>
            <a:r>
              <a:rPr sz="1600" b="0" i="0" u="none">
                <a:solidFill>
                  <a:srgbClr val="000000"/>
                </a:solidFill>
                <a:latin typeface="SF Pro Display"/>
                <a:ea typeface="SF Pro Display"/>
                <a:cs typeface="SF Pro Display"/>
              </a:rPr>
              <a:t> to "</a:t>
            </a:r>
            <a:r>
              <a:rPr sz="1600" b="1" i="0" u="none">
                <a:solidFill>
                  <a:srgbClr val="000000"/>
                </a:solidFill>
                <a:latin typeface="SF Pro Display"/>
                <a:ea typeface="SF Pro Display"/>
                <a:cs typeface="SF Pro Display"/>
              </a:rPr>
              <a:t>ball</a:t>
            </a:r>
            <a:r>
              <a:rPr sz="1600" b="0" i="0" u="none">
                <a:solidFill>
                  <a:srgbClr val="000000"/>
                </a:solidFill>
                <a:latin typeface="SF Pro Display"/>
                <a:ea typeface="SF Pro Display"/>
                <a:cs typeface="SF Pro Display"/>
              </a:rPr>
              <a:t>" and "</a:t>
            </a:r>
            <a:r>
              <a:rPr sz="1600" b="1" i="0" u="none">
                <a:solidFill>
                  <a:srgbClr val="000000"/>
                </a:solidFill>
                <a:latin typeface="SF Pro Display"/>
                <a:ea typeface="SF Pro Display"/>
                <a:cs typeface="SF Pro Display"/>
              </a:rPr>
              <a:t>dog</a:t>
            </a:r>
            <a:r>
              <a:rPr sz="1600" b="0" i="0" u="none">
                <a:solidFill>
                  <a:srgbClr val="000000"/>
                </a:solidFill>
                <a:latin typeface="SF Pro Display"/>
                <a:ea typeface="SF Pro Display"/>
                <a:cs typeface="SF Pro Display"/>
              </a:rPr>
              <a:t>".</a:t>
            </a:r>
            <a:endParaRPr sz="1600">
              <a:latin typeface="SF Pro Display"/>
              <a:cs typeface="SF Pro Display"/>
            </a:endParaRPr>
          </a:p>
          <a:p>
            <a:pPr>
              <a:defRPr/>
            </a:pPr>
            <a:r>
              <a:rPr sz="1600" b="0" i="0" u="none">
                <a:solidFill>
                  <a:srgbClr val="000000"/>
                </a:solidFill>
                <a:latin typeface="SF Pro Display"/>
                <a:ea typeface="SF Pro Display"/>
                <a:cs typeface="SF Pro Display"/>
              </a:rPr>
              <a:t>It understands that the </a:t>
            </a:r>
            <a:r>
              <a:rPr sz="1600" b="0" i="1" u="none">
                <a:solidFill>
                  <a:srgbClr val="000000"/>
                </a:solidFill>
                <a:latin typeface="SF Pro Display"/>
                <a:ea typeface="SF Pro Display"/>
                <a:cs typeface="SF Pro Display"/>
              </a:rPr>
              <a:t>fun</a:t>
            </a:r>
            <a:r>
              <a:rPr sz="1600" b="0" i="0" u="none">
                <a:solidFill>
                  <a:srgbClr val="000000"/>
                </a:solidFill>
                <a:latin typeface="SF Pro Display"/>
                <a:ea typeface="SF Pro Display"/>
                <a:cs typeface="SF Pro Display"/>
              </a:rPr>
              <a:t> was related to the </a:t>
            </a:r>
            <a:r>
              <a:rPr sz="1600" b="0" i="1" u="none">
                <a:solidFill>
                  <a:srgbClr val="000000"/>
                </a:solidFill>
                <a:latin typeface="SF Pro Display"/>
                <a:ea typeface="SF Pro Display"/>
                <a:cs typeface="SF Pro Display"/>
              </a:rPr>
              <a:t>chasing of the ball by the dog</a:t>
            </a:r>
            <a:r>
              <a:rPr sz="1600" b="0" i="0" u="none">
                <a:solidFill>
                  <a:srgbClr val="000000"/>
                </a:solidFill>
                <a:latin typeface="SF Pro Display"/>
                <a:ea typeface="SF Pro Display"/>
                <a:cs typeface="SF Pro Display"/>
              </a:rPr>
              <a:t>.</a:t>
            </a:r>
            <a:endParaRPr sz="1600">
              <a:latin typeface="SF Pro Display"/>
              <a:cs typeface="SF Pro Display"/>
            </a:endParaRPr>
          </a:p>
          <a:p>
            <a:pPr>
              <a:defRPr/>
            </a:pPr>
            <a:r>
              <a:rPr sz="1600" b="0" i="0" u="none">
                <a:solidFill>
                  <a:srgbClr val="000000"/>
                </a:solidFill>
                <a:latin typeface="SF Pro Display"/>
                <a:ea typeface="SF Pro Display"/>
                <a:cs typeface="SF Pro Display"/>
              </a:rPr>
              <a:t>This allows LLMs to grasp complex sentences, pronouns, and subtle meanings just like we do!</a:t>
            </a:r>
            <a:endParaRPr sz="1600">
              <a:latin typeface="SF Pro Display"/>
              <a:cs typeface="SF Pro Display"/>
            </a:endParaRPr>
          </a:p>
        </p:txBody>
      </p:sp>
      <p:pic>
        <p:nvPicPr>
          <p:cNvPr id="1401462201" name="Picture 1401462200"/>
          <p:cNvPicPr>
            <a:picLocks noChangeAspect="1"/>
          </p:cNvPicPr>
          <p:nvPr/>
        </p:nvPicPr>
        <p:blipFill rotWithShape="1">
          <a:blip r:embed="rId3"/>
          <a:stretch/>
        </p:blipFill>
        <p:spPr bwMode="auto">
          <a:xfrm>
            <a:off x="5995146" y="964266"/>
            <a:ext cx="5859554" cy="5859554"/>
          </a:xfrm>
          <a:prstGeom prst="rect">
            <a:avLst/>
          </a:prstGeom>
        </p:spPr>
      </p:pic>
      <p:sp>
        <p:nvSpPr>
          <p:cNvPr id="504793954" name="Slide Number Placeholder 5"/>
          <p:cNvSpPr>
            <a:spLocks noGrp="1"/>
          </p:cNvSpPr>
          <p:nvPr>
            <p:ph type="sldNum" sz="quarter" idx="12"/>
          </p:nvPr>
        </p:nvSpPr>
        <p:spPr bwMode="auto"/>
        <p:txBody>
          <a:bodyPr/>
          <a:lstStyle/>
          <a:p>
            <a:pPr>
              <a:defRPr/>
            </a:pPr>
            <a:fld id="{59E8295D-0330-87AA-C10B-D5D67EA7D92C}"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16230181" name="Title 1"/>
          <p:cNvSpPr>
            <a:spLocks noGrp="1"/>
          </p:cNvSpPr>
          <p:nvPr>
            <p:ph type="title"/>
          </p:nvPr>
        </p:nvSpPr>
        <p:spPr bwMode="auto"/>
        <p:txBody>
          <a:bodyPr/>
          <a:lstStyle/>
          <a:p>
            <a:pPr>
              <a:defRPr/>
            </a:pPr>
            <a:r>
              <a:rPr sz="2000" b="0" i="0" u="none">
                <a:solidFill>
                  <a:srgbClr val="000000"/>
                </a:solidFill>
                <a:latin typeface="SF Pro Display"/>
                <a:ea typeface="SF Pro Display"/>
                <a:cs typeface="SF Pro Display"/>
              </a:rPr>
              <a:t>Pillar 2: Reinforcement Learning (RL)</a:t>
            </a:r>
            <a:endParaRPr sz="9000">
              <a:latin typeface="SF Pro Display"/>
              <a:cs typeface="SF Pro Display"/>
            </a:endParaRPr>
          </a:p>
        </p:txBody>
      </p:sp>
      <p:sp>
        <p:nvSpPr>
          <p:cNvPr id="130465707" name="Content Placeholder 2"/>
          <p:cNvSpPr>
            <a:spLocks noGrp="1"/>
          </p:cNvSpPr>
          <p:nvPr>
            <p:ph idx="1"/>
          </p:nvPr>
        </p:nvSpPr>
        <p:spPr bwMode="auto"/>
        <p:txBody>
          <a:bodyPr/>
          <a:lstStyle/>
          <a:p>
            <a:pPr>
              <a:defRPr/>
            </a:pPr>
            <a:r>
              <a:rPr sz="1600" b="1" i="0" u="none">
                <a:solidFill>
                  <a:srgbClr val="000000"/>
                </a:solidFill>
                <a:latin typeface="SF Pro Display"/>
                <a:ea typeface="SF Pro Display"/>
                <a:cs typeface="SF Pro Display"/>
              </a:rPr>
              <a:t>RL: Learning by Doing (and Getting Feedback!)</a:t>
            </a:r>
            <a:endParaRPr sz="4800">
              <a:latin typeface="SF Pro Display"/>
              <a:cs typeface="SF Pro Display"/>
            </a:endParaRPr>
          </a:p>
          <a:p>
            <a:pPr>
              <a:defRPr/>
            </a:pPr>
            <a:r>
              <a:rPr sz="1600" b="0" i="0" u="none">
                <a:solidFill>
                  <a:srgbClr val="000000"/>
                </a:solidFill>
                <a:latin typeface="SF Pro Display"/>
                <a:ea typeface="SF Pro Display"/>
                <a:cs typeface="SF Pro Display"/>
              </a:rPr>
              <a:t>Think of training a dog with treats.</a:t>
            </a:r>
            <a:endParaRPr sz="4800">
              <a:latin typeface="SF Pro Display"/>
              <a:cs typeface="SF Pro Display"/>
            </a:endParaRPr>
          </a:p>
        </p:txBody>
      </p:sp>
      <p:pic>
        <p:nvPicPr>
          <p:cNvPr id="260554399" name="Picture 260554398"/>
          <p:cNvPicPr>
            <a:picLocks noChangeAspect="1"/>
          </p:cNvPicPr>
          <p:nvPr/>
        </p:nvPicPr>
        <p:blipFill rotWithShape="1">
          <a:blip r:embed="rId3"/>
          <a:stretch/>
        </p:blipFill>
        <p:spPr bwMode="auto">
          <a:xfrm>
            <a:off x="6046320" y="494926"/>
            <a:ext cx="6046320" cy="6046320"/>
          </a:xfrm>
          <a:prstGeom prst="rect">
            <a:avLst/>
          </a:prstGeom>
        </p:spPr>
      </p:pic>
      <p:sp>
        <p:nvSpPr>
          <p:cNvPr id="50918026" name="Slide Number Placeholder 5"/>
          <p:cNvSpPr>
            <a:spLocks noGrp="1"/>
          </p:cNvSpPr>
          <p:nvPr>
            <p:ph type="sldNum" sz="quarter" idx="12"/>
          </p:nvPr>
        </p:nvSpPr>
        <p:spPr bwMode="auto"/>
        <p:txBody>
          <a:bodyPr/>
          <a:lstStyle/>
          <a:p>
            <a:pPr>
              <a:defRPr/>
            </a:pPr>
            <a:fld id="{4B0624F2-B89E-5FA3-41E4-048C775BABCB}"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36037554" name="Title 1"/>
          <p:cNvSpPr>
            <a:spLocks noGrp="1"/>
          </p:cNvSpPr>
          <p:nvPr>
            <p:ph type="title"/>
          </p:nvPr>
        </p:nvSpPr>
        <p:spPr bwMode="auto"/>
        <p:txBody>
          <a:bodyPr/>
          <a:lstStyle/>
          <a:p>
            <a:pPr>
              <a:defRPr/>
            </a:pPr>
            <a:r>
              <a:rPr sz="1800" b="0" i="0" u="none">
                <a:solidFill>
                  <a:srgbClr val="000000"/>
                </a:solidFill>
                <a:latin typeface="SF Pro Display"/>
                <a:ea typeface="SF Pro Display"/>
                <a:cs typeface="SF Pro Display"/>
              </a:rPr>
              <a:t>RL: The Process of Training a Helpful AI</a:t>
            </a:r>
            <a:endParaRPr sz="8000">
              <a:latin typeface="SF Pro Display"/>
              <a:cs typeface="SF Pro Display"/>
            </a:endParaRPr>
          </a:p>
        </p:txBody>
      </p:sp>
      <p:sp>
        <p:nvSpPr>
          <p:cNvPr id="1909802709" name="Content Placeholder 2"/>
          <p:cNvSpPr>
            <a:spLocks noGrp="1"/>
          </p:cNvSpPr>
          <p:nvPr>
            <p:ph idx="1"/>
          </p:nvPr>
        </p:nvSpPr>
        <p:spPr bwMode="auto">
          <a:xfrm>
            <a:off x="679449" y="1638860"/>
            <a:ext cx="4784373" cy="4351338"/>
          </a:xfrm>
        </p:spPr>
        <p:txBody>
          <a:bodyPr/>
          <a:lstStyle/>
          <a:p>
            <a:pPr>
              <a:defRPr/>
            </a:pPr>
            <a:r>
              <a:rPr sz="1600" b="1" i="0" u="none">
                <a:solidFill>
                  <a:srgbClr val="000000"/>
                </a:solidFill>
                <a:latin typeface="SF Pro Display"/>
                <a:ea typeface="SF Pro Display"/>
                <a:cs typeface="SF Pro Display"/>
              </a:rPr>
              <a:t>Try:</a:t>
            </a:r>
            <a:r>
              <a:rPr sz="1600" b="0" i="0" u="none">
                <a:solidFill>
                  <a:srgbClr val="000000"/>
                </a:solidFill>
                <a:latin typeface="SF Pro Display"/>
                <a:ea typeface="SF Pro Display"/>
                <a:cs typeface="SF Pro Display"/>
              </a:rPr>
              <a:t> The AI tries to answer a question. (Maybe a bit awkwardly at first!)</a:t>
            </a:r>
            <a:endParaRPr sz="4800">
              <a:latin typeface="SF Pro Display"/>
              <a:cs typeface="SF Pro Display"/>
            </a:endParaRPr>
          </a:p>
          <a:p>
            <a:pPr>
              <a:defRPr/>
            </a:pPr>
            <a:r>
              <a:rPr sz="1600" b="1" i="0" u="none">
                <a:solidFill>
                  <a:srgbClr val="000000"/>
                </a:solidFill>
                <a:latin typeface="SF Pro Display"/>
                <a:ea typeface="SF Pro Display"/>
                <a:cs typeface="SF Pro Display"/>
              </a:rPr>
              <a:t>Get Feedback:</a:t>
            </a:r>
            <a:r>
              <a:rPr sz="1600" b="0" i="0" u="none">
                <a:solidFill>
                  <a:srgbClr val="000000"/>
                </a:solidFill>
                <a:latin typeface="SF Pro Display"/>
                <a:ea typeface="SF Pro Display"/>
                <a:cs typeface="SF Pro Display"/>
              </a:rPr>
              <a:t> A human gives it a "score" or ranks its answer against others. "Good answer!" or "Not helpful!"</a:t>
            </a:r>
            <a:endParaRPr sz="4800">
              <a:latin typeface="SF Pro Display"/>
              <a:cs typeface="SF Pro Display"/>
            </a:endParaRPr>
          </a:p>
          <a:p>
            <a:pPr>
              <a:defRPr/>
            </a:pPr>
            <a:r>
              <a:rPr sz="1600" b="1" i="0" u="none">
                <a:solidFill>
                  <a:srgbClr val="000000"/>
                </a:solidFill>
                <a:latin typeface="SF Pro Display"/>
                <a:ea typeface="SF Pro Display"/>
                <a:cs typeface="SF Pro Display"/>
              </a:rPr>
              <a:t>Learn!:</a:t>
            </a:r>
            <a:r>
              <a:rPr sz="1600" b="0" i="0" u="none">
                <a:solidFill>
                  <a:srgbClr val="000000"/>
                </a:solidFill>
                <a:latin typeface="SF Pro Display"/>
                <a:ea typeface="SF Pro Display"/>
                <a:cs typeface="SF Pro Display"/>
              </a:rPr>
              <a:t> The AI adjusts its "brain" to try and get higher scores next time. It learns what humans consider "good" or "helpful."</a:t>
            </a:r>
            <a:endParaRPr sz="4800">
              <a:latin typeface="SF Pro Display"/>
              <a:cs typeface="SF Pro Display"/>
            </a:endParaRPr>
          </a:p>
          <a:p>
            <a:pPr>
              <a:defRPr/>
            </a:pPr>
            <a:r>
              <a:rPr sz="1600" b="0" i="0" u="none">
                <a:solidFill>
                  <a:srgbClr val="000000"/>
                </a:solidFill>
                <a:latin typeface="SF Pro Display"/>
                <a:ea typeface="SF Pro Display"/>
                <a:cs typeface="SF Pro Display"/>
              </a:rPr>
              <a:t>This is how LLMs learn to be polite, accurate, and avoid harmful responses.</a:t>
            </a:r>
            <a:endParaRPr sz="4800">
              <a:latin typeface="SF Pro Display"/>
              <a:cs typeface="SF Pro Display"/>
            </a:endParaRPr>
          </a:p>
        </p:txBody>
      </p:sp>
      <p:pic>
        <p:nvPicPr>
          <p:cNvPr id="1864128950" name="Picture 1864128949"/>
          <p:cNvPicPr>
            <a:picLocks noChangeAspect="1"/>
          </p:cNvPicPr>
          <p:nvPr/>
        </p:nvPicPr>
        <p:blipFill rotWithShape="1">
          <a:blip r:embed="rId3"/>
          <a:stretch/>
        </p:blipFill>
        <p:spPr bwMode="auto">
          <a:xfrm>
            <a:off x="5913561" y="458507"/>
            <a:ext cx="6090552" cy="6090552"/>
          </a:xfrm>
          <a:prstGeom prst="rect">
            <a:avLst/>
          </a:prstGeom>
        </p:spPr>
      </p:pic>
      <p:sp>
        <p:nvSpPr>
          <p:cNvPr id="655380551" name="Slide Number Placeholder 5"/>
          <p:cNvSpPr>
            <a:spLocks noGrp="1"/>
          </p:cNvSpPr>
          <p:nvPr>
            <p:ph type="sldNum" sz="quarter" idx="12"/>
          </p:nvPr>
        </p:nvSpPr>
        <p:spPr bwMode="auto"/>
        <p:txBody>
          <a:bodyPr/>
          <a:lstStyle/>
          <a:p>
            <a:pPr>
              <a:defRPr/>
            </a:pPr>
            <a:fld id="{9628BE85-5D0C-621A-C424-3AE5D2D9A091}"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652378314" name="Picture 652378313"/>
          <p:cNvPicPr>
            <a:picLocks noChangeAspect="1"/>
          </p:cNvPicPr>
          <p:nvPr/>
        </p:nvPicPr>
        <p:blipFill rotWithShape="1">
          <a:blip r:embed="rId3"/>
          <a:stretch/>
        </p:blipFill>
        <p:spPr bwMode="auto">
          <a:xfrm>
            <a:off x="2446617" y="952499"/>
            <a:ext cx="6819899" cy="4552949"/>
          </a:xfrm>
          <a:prstGeom prst="rect">
            <a:avLst/>
          </a:prstGeom>
        </p:spPr>
      </p:pic>
      <p:sp>
        <p:nvSpPr>
          <p:cNvPr id="895698756" name="Slide Number Placeholder 5"/>
          <p:cNvSpPr>
            <a:spLocks noGrp="1"/>
          </p:cNvSpPr>
          <p:nvPr>
            <p:ph type="sldNum" sz="quarter" idx="12"/>
          </p:nvPr>
        </p:nvSpPr>
        <p:spPr bwMode="auto"/>
        <p:txBody>
          <a:bodyPr/>
          <a:lstStyle/>
          <a:p>
            <a:pPr>
              <a:defRPr/>
            </a:pPr>
            <a:fld id="{56E32CD5-8AEC-37D7-8FF5-FE14B6DF72B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69890973" name=" 1769890972"/>
          <p:cNvSpPr/>
          <p:nvPr/>
        </p:nvSpPr>
        <p:spPr bwMode="auto">
          <a:xfrm>
            <a:off x="1331772" y="354148"/>
            <a:ext cx="6399197" cy="4270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1" i="0" u="none">
                <a:solidFill>
                  <a:srgbClr val="000000"/>
                </a:solidFill>
                <a:latin typeface="Times New Roman"/>
                <a:ea typeface="Times New Roman"/>
                <a:cs typeface="Times New Roman"/>
              </a:rPr>
              <a:t>Components of agentic workflows</a:t>
            </a:r>
            <a:endParaRPr sz="2200"/>
          </a:p>
        </p:txBody>
      </p:sp>
      <p:pic>
        <p:nvPicPr>
          <p:cNvPr id="539771427" name="Picture 539771426"/>
          <p:cNvPicPr>
            <a:picLocks noChangeAspect="1"/>
          </p:cNvPicPr>
          <p:nvPr/>
        </p:nvPicPr>
        <p:blipFill rotWithShape="1">
          <a:blip r:embed="rId3"/>
          <a:stretch/>
        </p:blipFill>
        <p:spPr bwMode="auto">
          <a:xfrm>
            <a:off x="915125" y="1260021"/>
            <a:ext cx="9155552" cy="5354417"/>
          </a:xfrm>
          <a:prstGeom prst="rect">
            <a:avLst/>
          </a:prstGeom>
        </p:spPr>
      </p:pic>
      <p:sp>
        <p:nvSpPr>
          <p:cNvPr id="638632955" name="Slide Number Placeholder 3"/>
          <p:cNvSpPr>
            <a:spLocks noGrp="1"/>
          </p:cNvSpPr>
          <p:nvPr>
            <p:ph type="sldNum" sz="quarter" idx="12"/>
          </p:nvPr>
        </p:nvSpPr>
        <p:spPr bwMode="auto"/>
        <p:txBody>
          <a:bodyPr/>
          <a:lstStyle/>
          <a:p>
            <a:pPr>
              <a:defRPr/>
            </a:pPr>
            <a:fld id="{112F1528-831B-D878-BE11-33975339E8AA}"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66384475" name="Title 1"/>
          <p:cNvSpPr>
            <a:spLocks noGrp="1"/>
          </p:cNvSpPr>
          <p:nvPr>
            <p:ph type="title"/>
          </p:nvPr>
        </p:nvSpPr>
        <p:spPr bwMode="auto"/>
        <p:txBody>
          <a:bodyPr/>
          <a:lstStyle/>
          <a:p>
            <a:pPr>
              <a:defRPr/>
            </a:pPr>
            <a:r>
              <a:t>LLM Arch</a:t>
            </a:r>
          </a:p>
        </p:txBody>
      </p:sp>
      <p:sp>
        <p:nvSpPr>
          <p:cNvPr id="1669817127" name="Content Placeholder 2"/>
          <p:cNvSpPr>
            <a:spLocks noGrp="1"/>
          </p:cNvSpPr>
          <p:nvPr>
            <p:ph idx="1"/>
          </p:nvPr>
        </p:nvSpPr>
        <p:spPr bwMode="auto"/>
        <p:txBody>
          <a:bodyPr/>
          <a:lstStyle/>
          <a:p>
            <a:pPr marL="0" indent="0">
              <a:buFont typeface="Arial"/>
              <a:buNone/>
              <a:defRPr/>
            </a:pPr>
            <a:r>
              <a:rPr sz="1400" b="0" i="0" u="none">
                <a:solidFill>
                  <a:srgbClr val="131314"/>
                </a:solidFill>
                <a:latin typeface="SF Pro Text"/>
                <a:ea typeface="SF Pro Text"/>
                <a:cs typeface="SF Pro Text"/>
              </a:rPr>
              <a:t>LLM architectures, which are predominantly rooted in the </a:t>
            </a:r>
            <a:r>
              <a:rPr sz="1400" b="1" i="0" u="none">
                <a:solidFill>
                  <a:srgbClr val="131314"/>
                </a:solidFill>
                <a:latin typeface="SF Pro Text"/>
                <a:ea typeface="SF Pro Text"/>
                <a:cs typeface="SF Pro Text"/>
              </a:rPr>
              <a:t>Transformer framework</a:t>
            </a:r>
            <a:r>
              <a:rPr sz="1400" b="0" i="0" u="none">
                <a:solidFill>
                  <a:srgbClr val="131314"/>
                </a:solidFill>
                <a:latin typeface="SF Pro Text"/>
                <a:ea typeface="SF Pro Text"/>
                <a:cs typeface="SF Pro Text"/>
              </a:rPr>
              <a:t>. </a:t>
            </a:r>
            <a:endParaRPr sz="1400" b="0" i="0" u="none">
              <a:solidFill>
                <a:srgbClr val="131314"/>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Architectural details are critical for defining model capabilities, efficiency, and scale.</a:t>
            </a:r>
            <a:endParaRPr sz="1400">
              <a:latin typeface="SF Pro Text"/>
              <a:cs typeface="SF Pro Text"/>
            </a:endParaRPr>
          </a:p>
          <a:p>
            <a:pPr marL="0" indent="0">
              <a:buFont typeface="Arial"/>
              <a:buNone/>
              <a:defRPr/>
            </a:pPr>
            <a:endParaRPr sz="1400" b="0" i="0" u="none">
              <a:solidFill>
                <a:srgbClr val="131314"/>
              </a:solidFill>
              <a:latin typeface="SF Pro Text"/>
              <a:cs typeface="SF Pro Text"/>
            </a:endParaRPr>
          </a:p>
          <a:p>
            <a:pPr marL="239821" indent="-239821">
              <a:buFont typeface="Arial"/>
              <a:buAutoNum type="romanUcPeriod"/>
              <a:defRPr/>
            </a:pPr>
            <a:r>
              <a:rPr sz="1400" b="1" i="0" u="none">
                <a:solidFill>
                  <a:srgbClr val="131314"/>
                </a:solidFill>
                <a:latin typeface="SF Pro Text"/>
                <a:ea typeface="SF Pro Text"/>
                <a:cs typeface="SF Pro Text"/>
              </a:rPr>
              <a:t>Foundational Transformer Architecture</a:t>
            </a:r>
            <a:br>
              <a:rPr sz="1400" b="1" i="0" u="none">
                <a:solidFill>
                  <a:srgbClr val="131314"/>
                </a:solidFill>
                <a:latin typeface="SF Pro Text"/>
                <a:ea typeface="SF Pro Text"/>
                <a:cs typeface="SF Pro Text"/>
              </a:rPr>
            </a:br>
            <a:endParaRPr sz="1400" b="1" i="0" u="none">
              <a:solidFill>
                <a:srgbClr val="131314"/>
              </a:solidFill>
              <a:latin typeface="SF Pro Text"/>
              <a:cs typeface="SF Pro Text"/>
            </a:endParaRPr>
          </a:p>
          <a:p>
            <a:pPr marL="0" indent="0" algn="l">
              <a:buFont typeface="Arial"/>
              <a:buNone/>
              <a:defRPr/>
            </a:pPr>
            <a:r>
              <a:rPr sz="1400" b="1" i="0" u="none">
                <a:solidFill>
                  <a:srgbClr val="131314"/>
                </a:solidFill>
                <a:latin typeface="SF Pro Text"/>
                <a:ea typeface="SF Pro Text"/>
                <a:cs typeface="SF Pro Text"/>
              </a:rPr>
              <a:t>	</a:t>
            </a:r>
            <a:r>
              <a:rPr sz="1400" b="0" i="0" u="none">
                <a:solidFill>
                  <a:srgbClr val="131314"/>
                </a:solidFill>
                <a:latin typeface="SF Pro Text"/>
                <a:ea typeface="SF Pro Text"/>
                <a:cs typeface="SF Pro Text"/>
              </a:rPr>
              <a:t>•  The success of modern Large Language Models (LLMs) is tied to the invention of the </a:t>
            </a:r>
            <a:r>
              <a:rPr sz="1400" b="1" i="0" u="none">
                <a:solidFill>
                  <a:srgbClr val="131314"/>
                </a:solidFill>
                <a:latin typeface="SF Pro Text"/>
                <a:ea typeface="SF Pro Text"/>
                <a:cs typeface="SF Pro Text"/>
              </a:rPr>
              <a:t>Transformer architecture</a:t>
            </a:r>
            <a:endParaRPr sz="1400" b="0" i="0" u="none">
              <a:solidFill>
                <a:srgbClr val="131314"/>
              </a:solidFill>
              <a:latin typeface="SF Pro Text"/>
              <a:cs typeface="SF Pro Text"/>
            </a:endParaRPr>
          </a:p>
          <a:p>
            <a:pPr marL="0" indent="0" algn="l">
              <a:buFont typeface="Arial"/>
              <a:buNone/>
              <a:defRPr/>
            </a:pPr>
            <a:endParaRPr sz="1400" b="0" i="0" u="none">
              <a:solidFill>
                <a:srgbClr val="131314"/>
              </a:solidFill>
              <a:latin typeface="SF Pro Text"/>
              <a:cs typeface="SF Pro Text"/>
            </a:endParaRPr>
          </a:p>
          <a:p>
            <a:pPr marL="0" indent="0" algn="l">
              <a:buFont typeface="Arial"/>
              <a:buNone/>
              <a:defRPr/>
            </a:pPr>
            <a:r>
              <a:rPr sz="1400" b="0" i="0" u="none">
                <a:solidFill>
                  <a:srgbClr val="131314"/>
                </a:solidFill>
                <a:latin typeface="SF Pro Text"/>
                <a:ea typeface="SF Pro Text"/>
                <a:cs typeface="SF Pro Text"/>
              </a:rPr>
              <a:t>	•  The Transformer was designed for </a:t>
            </a:r>
            <a:r>
              <a:rPr sz="1400" b="1" i="0" u="none">
                <a:solidFill>
                  <a:srgbClr val="131314"/>
                </a:solidFill>
                <a:latin typeface="SF Pro Text"/>
                <a:ea typeface="SF Pro Text"/>
                <a:cs typeface="SF Pro Text"/>
              </a:rPr>
              <a:t>effective parallel computing using GPUs</a:t>
            </a:r>
            <a:r>
              <a:rPr sz="1400" b="0" i="0" u="none">
                <a:solidFill>
                  <a:srgbClr val="131314"/>
                </a:solidFill>
                <a:latin typeface="SF Pro Text"/>
                <a:ea typeface="SF Pro Text"/>
                <a:cs typeface="SF Pro Text"/>
              </a:rPr>
              <a:t>, enabling the efficient pre-	  	training of 	very big language models on massive data.</a:t>
            </a:r>
            <a:endParaRPr sz="1400" b="0" i="0" u="none">
              <a:solidFill>
                <a:srgbClr val="131314"/>
              </a:solidFill>
              <a:latin typeface="SF Pro Text"/>
              <a:cs typeface="SF Pro Text"/>
            </a:endParaRPr>
          </a:p>
          <a:p>
            <a:pPr marL="0" indent="0" algn="l">
              <a:buFont typeface="Arial"/>
              <a:buNone/>
              <a:defRPr/>
            </a:pPr>
            <a:endParaRPr sz="1400" b="0" i="0" u="none">
              <a:solidFill>
                <a:srgbClr val="131314"/>
              </a:solidFill>
              <a:latin typeface="SF Pro Text"/>
              <a:cs typeface="SF Pro Text"/>
            </a:endParaRPr>
          </a:p>
          <a:p>
            <a:pPr marL="0" indent="0" algn="l">
              <a:buFont typeface="Arial"/>
              <a:buNone/>
              <a:defRPr/>
            </a:pPr>
            <a:r>
              <a:rPr sz="1400" b="0" i="0" u="none">
                <a:solidFill>
                  <a:srgbClr val="131314"/>
                </a:solidFill>
                <a:latin typeface="SF Pro Text"/>
                <a:ea typeface="SF Pro Text"/>
                <a:cs typeface="SF Pro Text"/>
              </a:rPr>
              <a:t>	The core of the Transformer is the </a:t>
            </a:r>
            <a:r>
              <a:rPr sz="1400" b="1" i="0" u="none">
                <a:solidFill>
                  <a:srgbClr val="131314"/>
                </a:solidFill>
                <a:latin typeface="SF Pro Text"/>
                <a:ea typeface="SF Pro Text"/>
                <a:cs typeface="SF Pro Text"/>
              </a:rPr>
              <a:t>(self-)attention mechanism</a:t>
            </a:r>
            <a:r>
              <a:rPr sz="1400" b="0" i="0" u="none">
                <a:solidFill>
                  <a:srgbClr val="131314"/>
                </a:solidFill>
                <a:latin typeface="SF Pro Text"/>
                <a:ea typeface="SF Pro Text"/>
                <a:cs typeface="SF Pro Text"/>
              </a:rPr>
              <a:t>, which effectively captures </a:t>
            </a:r>
            <a:r>
              <a:rPr sz="1400" b="1" i="0" u="none">
                <a:solidFill>
                  <a:srgbClr val="131314"/>
                </a:solidFill>
                <a:latin typeface="SF Pro Text"/>
                <a:ea typeface="SF Pro Text"/>
                <a:cs typeface="SF Pro Text"/>
              </a:rPr>
              <a:t>long-term 	contextual   	information</a:t>
            </a:r>
            <a:r>
              <a:rPr sz="1400" b="0" i="0" u="none">
                <a:solidFill>
                  <a:srgbClr val="131314"/>
                </a:solidFill>
                <a:latin typeface="SF Pro Text"/>
                <a:ea typeface="SF Pro Text"/>
                <a:cs typeface="SF Pro Text"/>
              </a:rPr>
              <a:t>.</a:t>
            </a:r>
            <a:endParaRPr sz="1400" b="0" i="0" u="none">
              <a:solidFill>
                <a:srgbClr val="131314"/>
              </a:solidFill>
              <a:latin typeface="SF Pro Text"/>
              <a:cs typeface="SF Pro Text"/>
            </a:endParaRPr>
          </a:p>
          <a:p>
            <a:pPr marL="0" indent="0" algn="l">
              <a:buFont typeface="Arial"/>
              <a:buNone/>
              <a:defRPr/>
            </a:pPr>
            <a:r>
              <a:rPr sz="1400" b="0" i="0" u="none">
                <a:solidFill>
                  <a:srgbClr val="131314"/>
                </a:solidFill>
                <a:latin typeface="SF Pro Text"/>
                <a:ea typeface="SF Pro Text"/>
                <a:cs typeface="SF Pro Text"/>
              </a:rPr>
              <a:t>	•  The original Transformer consists of an </a:t>
            </a:r>
            <a:r>
              <a:rPr sz="1400" b="1" i="0" u="none">
                <a:solidFill>
                  <a:srgbClr val="131314"/>
                </a:solidFill>
                <a:latin typeface="SF Pro Text"/>
                <a:ea typeface="SF Pro Text"/>
                <a:cs typeface="SF Pro Text"/>
              </a:rPr>
              <a:t>encoder</a:t>
            </a:r>
            <a:r>
              <a:rPr sz="1400" b="0" i="0" u="none">
                <a:solidFill>
                  <a:srgbClr val="131314"/>
                </a:solidFill>
                <a:latin typeface="SF Pro Text"/>
                <a:ea typeface="SF Pro Text"/>
                <a:cs typeface="SF Pro Text"/>
              </a:rPr>
              <a:t> and a </a:t>
            </a:r>
            <a:r>
              <a:rPr sz="1400" b="1" i="0" u="none">
                <a:solidFill>
                  <a:srgbClr val="131314"/>
                </a:solidFill>
                <a:latin typeface="SF Pro Text"/>
                <a:ea typeface="SF Pro Text"/>
                <a:cs typeface="SF Pro Text"/>
              </a:rPr>
              <a:t>decoder</a:t>
            </a:r>
            <a:endParaRPr sz="1400" b="0" i="0" u="none">
              <a:solidFill>
                <a:srgbClr val="131314"/>
              </a:solidFill>
              <a:latin typeface="SF Pro Text"/>
              <a:cs typeface="SF Pro Text"/>
            </a:endParaRPr>
          </a:p>
          <a:p>
            <a:pPr marL="0" indent="0" algn="l">
              <a:buFont typeface="Arial"/>
              <a:buNone/>
              <a:defRPr/>
            </a:pPr>
            <a:endParaRPr sz="1400">
              <a:latin typeface="SF Pro Text"/>
              <a:cs typeface="SF Pro Text"/>
            </a:endParaRPr>
          </a:p>
        </p:txBody>
      </p:sp>
      <p:sp>
        <p:nvSpPr>
          <p:cNvPr id="1356450674" name="Slide Number Placeholder 5"/>
          <p:cNvSpPr>
            <a:spLocks noGrp="1"/>
          </p:cNvSpPr>
          <p:nvPr>
            <p:ph type="sldNum" sz="quarter" idx="12"/>
          </p:nvPr>
        </p:nvSpPr>
        <p:spPr bwMode="auto"/>
        <p:txBody>
          <a:bodyPr/>
          <a:lstStyle/>
          <a:p>
            <a:pPr>
              <a:defRPr/>
            </a:pPr>
            <a:fld id="{5CDED830-7524-E770-7120-BD401678323E}"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7593242" name="Title 1"/>
          <p:cNvSpPr>
            <a:spLocks noGrp="1"/>
          </p:cNvSpPr>
          <p:nvPr>
            <p:ph type="title"/>
          </p:nvPr>
        </p:nvSpPr>
        <p:spPr bwMode="auto"/>
        <p:txBody>
          <a:bodyPr/>
          <a:lstStyle/>
          <a:p>
            <a:pPr>
              <a:defRPr/>
            </a:pPr>
            <a:r>
              <a:t>LLM Arch</a:t>
            </a:r>
          </a:p>
        </p:txBody>
      </p:sp>
      <p:sp>
        <p:nvSpPr>
          <p:cNvPr id="286069176"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II. Dominant LLM Architectural Categories</a:t>
            </a:r>
            <a:br>
              <a:rPr sz="1400" b="1" i="0" u="none">
                <a:solidFill>
                  <a:srgbClr val="131314"/>
                </a:solidFill>
                <a:latin typeface="SF Pro Text"/>
                <a:ea typeface="SF Pro Text"/>
                <a:cs typeface="SF Pro Text"/>
              </a:rPr>
            </a:br>
            <a:endParaRPr sz="1400" b="1" i="0" u="none">
              <a:solidFill>
                <a:srgbClr val="131314"/>
              </a:solidFill>
              <a:latin typeface="SF Pro Text"/>
              <a:ea typeface="SF Pro Text"/>
              <a:cs typeface="SF Pro Text"/>
            </a:endParaRPr>
          </a:p>
          <a:p>
            <a:pPr marL="0" indent="0">
              <a:buFont typeface="Arial"/>
              <a:buNone/>
              <a:defRPr/>
            </a:pPr>
            <a:r>
              <a:rPr sz="1400" b="0" i="0" u="none">
                <a:solidFill>
                  <a:srgbClr val="131314"/>
                </a:solidFill>
                <a:latin typeface="SF Pro Text"/>
                <a:ea typeface="SF Pro Text"/>
                <a:cs typeface="SF Pro Text"/>
              </a:rPr>
              <a:t>Modern language models based on the Transformer are grouped into three main categories based on component usage</a:t>
            </a:r>
            <a:r>
              <a:rPr sz="1400">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FF0000"/>
                </a:solidFill>
                <a:latin typeface="SF Pro Text"/>
                <a:ea typeface="SF Pro Text"/>
                <a:cs typeface="SF Pro Text"/>
              </a:rPr>
              <a:t>1. </a:t>
            </a:r>
            <a:r>
              <a:rPr sz="1400" b="1" i="0" u="none">
                <a:solidFill>
                  <a:srgbClr val="FF0000"/>
                </a:solidFill>
                <a:latin typeface="SF Pro Text"/>
                <a:ea typeface="SF Pro Text"/>
                <a:cs typeface="SF Pro Text"/>
              </a:rPr>
              <a:t>Encoder-Only PLMs (e.g., BERT, RoBERTa):</a:t>
            </a:r>
            <a:endParaRPr sz="1400">
              <a:solidFill>
                <a:srgbClr val="FF0000"/>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Structure: Consist </a:t>
            </a:r>
            <a:r>
              <a:rPr sz="1400" b="1" i="0" u="none">
                <a:solidFill>
                  <a:srgbClr val="131314"/>
                </a:solidFill>
                <a:latin typeface="SF Pro Text"/>
                <a:ea typeface="SF Pro Text"/>
                <a:cs typeface="SF Pro Text"/>
              </a:rPr>
              <a:t>only of an encoder network</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Attention Mechanism: Attention layers access </a:t>
            </a:r>
            <a:r>
              <a:rPr sz="1400" b="1" i="0" u="none">
                <a:solidFill>
                  <a:srgbClr val="131314"/>
                </a:solidFill>
                <a:latin typeface="SF Pro Text"/>
                <a:ea typeface="SF Pro Text"/>
                <a:cs typeface="SF Pro Text"/>
              </a:rPr>
              <a:t>all the words in the initial sentence simultaneously</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Primary Use: Developed for </a:t>
            </a:r>
            <a:r>
              <a:rPr sz="1400" b="1" i="0" u="none">
                <a:solidFill>
                  <a:srgbClr val="131314"/>
                </a:solidFill>
                <a:latin typeface="SF Pro Text"/>
                <a:ea typeface="SF Pro Text"/>
                <a:cs typeface="SF Pro Text"/>
              </a:rPr>
              <a:t>language understanding tasks</a:t>
            </a:r>
            <a:r>
              <a:rPr sz="1400" b="0" i="0" u="none">
                <a:solidFill>
                  <a:srgbClr val="131314"/>
                </a:solidFill>
                <a:latin typeface="SF Pro Text"/>
                <a:ea typeface="SF Pro Text"/>
                <a:cs typeface="SF Pro Text"/>
              </a:rPr>
              <a:t>, such as text classification and named entity recognition.</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Key Variation: </a:t>
            </a:r>
            <a:r>
              <a:rPr sz="1400" b="1" i="0" u="none">
                <a:solidFill>
                  <a:srgbClr val="131314"/>
                </a:solidFill>
                <a:latin typeface="SF Pro Text"/>
                <a:ea typeface="SF Pro Text"/>
                <a:cs typeface="SF Pro Text"/>
              </a:rPr>
              <a:t>DeBERTa</a:t>
            </a:r>
            <a:r>
              <a:rPr sz="1400" b="0" i="0" u="none">
                <a:solidFill>
                  <a:srgbClr val="131314"/>
                </a:solidFill>
                <a:latin typeface="SF Pro Text"/>
                <a:ea typeface="SF Pro Text"/>
                <a:cs typeface="SF Pro Text"/>
              </a:rPr>
              <a:t> introduced a </a:t>
            </a:r>
            <a:r>
              <a:rPr sz="1400" b="1" i="0" u="none">
                <a:solidFill>
                  <a:srgbClr val="131314"/>
                </a:solidFill>
                <a:latin typeface="SF Pro Text"/>
                <a:ea typeface="SF Pro Text"/>
                <a:cs typeface="SF Pro Text"/>
              </a:rPr>
              <a:t>disentangled attention mechanism</a:t>
            </a:r>
            <a:r>
              <a:rPr sz="1400" b="0" i="0" u="none">
                <a:solidFill>
                  <a:srgbClr val="131314"/>
                </a:solidFill>
                <a:latin typeface="SF Pro Text"/>
                <a:ea typeface="SF Pro Text"/>
                <a:cs typeface="SF Pro Text"/>
              </a:rPr>
              <a:t> where attention weights are computed     using disentangled matrices on content and relative positions</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1" i="0" u="none">
                <a:solidFill>
                  <a:srgbClr val="001D35"/>
                </a:solidFill>
                <a:latin typeface="SF Pro Text"/>
                <a:ea typeface="SF Pro Text"/>
                <a:cs typeface="SF Pro Text"/>
              </a:rPr>
              <a:t>BERT:</a:t>
            </a:r>
            <a:r>
              <a:rPr sz="1400" b="0" i="0" u="none">
                <a:solidFill>
                  <a:srgbClr val="001D35"/>
                </a:solidFill>
                <a:latin typeface="SF Pro Text"/>
                <a:ea typeface="SF Pro Text"/>
                <a:cs typeface="SF Pro Text"/>
              </a:rPr>
              <a:t> Bidirectional Encoder Representations from Transformers.</a:t>
            </a:r>
            <a:endParaRPr sz="1400">
              <a:latin typeface="SF Pro Text"/>
              <a:cs typeface="SF Pro Text"/>
            </a:endParaRPr>
          </a:p>
          <a:p>
            <a:pPr marL="0" indent="0">
              <a:buFont typeface="Arial"/>
              <a:buNone/>
              <a:defRPr/>
            </a:pPr>
            <a:r>
              <a:rPr sz="1400" b="1" i="0" u="none">
                <a:solidFill>
                  <a:srgbClr val="001D35"/>
                </a:solidFill>
                <a:latin typeface="SF Pro Text"/>
                <a:ea typeface="SF Pro Text"/>
                <a:cs typeface="SF Pro Text"/>
              </a:rPr>
              <a:t>RoBERTa:</a:t>
            </a:r>
            <a:r>
              <a:rPr sz="1400" b="0" i="0" u="none">
                <a:solidFill>
                  <a:srgbClr val="001D35"/>
                </a:solidFill>
                <a:latin typeface="SF Pro Text"/>
                <a:ea typeface="SF Pro Text"/>
                <a:cs typeface="SF Pro Text"/>
              </a:rPr>
              <a:t> A Robustly Optimized BERT Pretraining Approach. </a:t>
            </a:r>
            <a:endParaRPr sz="1400">
              <a:latin typeface="SF Pro Text"/>
              <a:cs typeface="SF Pro Text"/>
            </a:endParaRPr>
          </a:p>
        </p:txBody>
      </p:sp>
      <p:sp>
        <p:nvSpPr>
          <p:cNvPr id="850969491" name="Slide Number Placeholder 5"/>
          <p:cNvSpPr>
            <a:spLocks noGrp="1"/>
          </p:cNvSpPr>
          <p:nvPr>
            <p:ph type="sldNum" sz="quarter" idx="12"/>
          </p:nvPr>
        </p:nvSpPr>
        <p:spPr bwMode="auto"/>
        <p:txBody>
          <a:bodyPr/>
          <a:lstStyle/>
          <a:p>
            <a:pPr>
              <a:defRPr/>
            </a:pPr>
            <a:fld id="{10585C02-1EE8-EF34-2748-F14D2BFF3AD5}"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6592066" name="Title 1"/>
          <p:cNvSpPr>
            <a:spLocks noGrp="1"/>
          </p:cNvSpPr>
          <p:nvPr>
            <p:ph type="title"/>
          </p:nvPr>
        </p:nvSpPr>
        <p:spPr bwMode="auto"/>
        <p:txBody>
          <a:bodyPr/>
          <a:lstStyle/>
          <a:p>
            <a:pPr>
              <a:defRPr/>
            </a:pPr>
            <a:r>
              <a:t>LLM Arch</a:t>
            </a:r>
          </a:p>
        </p:txBody>
      </p:sp>
      <p:sp>
        <p:nvSpPr>
          <p:cNvPr id="1901761677" name="Content Placeholder 2"/>
          <p:cNvSpPr>
            <a:spLocks noGrp="1"/>
          </p:cNvSpPr>
          <p:nvPr>
            <p:ph idx="1"/>
          </p:nvPr>
        </p:nvSpPr>
        <p:spPr bwMode="auto"/>
        <p:txBody>
          <a:bodyPr/>
          <a:lstStyle/>
          <a:p>
            <a:pPr marL="0" indent="0">
              <a:buFont typeface="Arial"/>
              <a:buNone/>
              <a:defRPr/>
            </a:pPr>
            <a:r>
              <a:rPr sz="1400" b="0" i="0" u="none">
                <a:solidFill>
                  <a:srgbClr val="FF0000"/>
                </a:solidFill>
                <a:latin typeface="SF Pro Text"/>
                <a:ea typeface="SF Pro Text"/>
                <a:cs typeface="SF Pro Text"/>
              </a:rPr>
              <a:t>2. </a:t>
            </a:r>
            <a:r>
              <a:rPr sz="1400" b="1" i="0" u="none">
                <a:solidFill>
                  <a:srgbClr val="FF0000"/>
                </a:solidFill>
                <a:latin typeface="SF Pro Text"/>
                <a:ea typeface="SF Pro Text"/>
                <a:cs typeface="SF Pro Text"/>
              </a:rPr>
              <a:t>Decoder-Only LLMs (e.g., GPT, LLaMA, PaLM):</a:t>
            </a:r>
            <a:endParaRPr sz="1400">
              <a:solidFill>
                <a:srgbClr val="FF0000"/>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Structure: Consist </a:t>
            </a:r>
            <a:r>
              <a:rPr sz="1400" b="1" i="0" u="none">
                <a:solidFill>
                  <a:srgbClr val="131314"/>
                </a:solidFill>
                <a:latin typeface="SF Pro Text"/>
                <a:ea typeface="SF Pro Text"/>
                <a:cs typeface="SF Pro Text"/>
              </a:rPr>
              <a:t>only of a decoder network</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Attention Mechanism: They are </a:t>
            </a:r>
            <a:r>
              <a:rPr sz="1400" b="1" i="0" u="none">
                <a:solidFill>
                  <a:srgbClr val="131314"/>
                </a:solidFill>
                <a:latin typeface="SF Pro Text"/>
                <a:ea typeface="SF Pro Text"/>
                <a:cs typeface="SF Pro Text"/>
              </a:rPr>
              <a:t>auto-regressive models</a:t>
            </a:r>
            <a:r>
              <a:rPr sz="1400" b="0" i="0" u="none">
                <a:solidFill>
                  <a:srgbClr val="131314"/>
                </a:solidFill>
                <a:latin typeface="SF Pro Text"/>
                <a:ea typeface="SF Pro Text"/>
                <a:cs typeface="SF Pro Text"/>
              </a:rPr>
              <a:t> where attention layers can </a:t>
            </a:r>
            <a:r>
              <a:rPr sz="1400" b="1" i="0" u="none">
                <a:solidFill>
                  <a:srgbClr val="131314"/>
                </a:solidFill>
                <a:latin typeface="SF Pro Text"/>
                <a:ea typeface="SF Pro Text"/>
                <a:cs typeface="SF Pro Text"/>
              </a:rPr>
              <a:t>only access words positioned           before</a:t>
            </a:r>
            <a:r>
              <a:rPr sz="1400" b="0" i="0" u="none">
                <a:solidFill>
                  <a:srgbClr val="131314"/>
                </a:solidFill>
                <a:latin typeface="SF Pro Text"/>
                <a:ea typeface="SF Pro Text"/>
                <a:cs typeface="SF Pro Text"/>
              </a:rPr>
              <a:t> the current word in the sequence.</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Primary Objective: Pre-training is usually formulated as </a:t>
            </a:r>
            <a:r>
              <a:rPr sz="1400" b="1" i="0" u="none">
                <a:solidFill>
                  <a:srgbClr val="131314"/>
                </a:solidFill>
                <a:latin typeface="SF Pro Text"/>
                <a:ea typeface="SF Pro Text"/>
                <a:cs typeface="SF Pro Text"/>
              </a:rPr>
              <a:t>predicting the next word (or token)</a:t>
            </a:r>
            <a:r>
              <a:rPr sz="1400" b="0" i="0" u="none">
                <a:solidFill>
                  <a:srgbClr val="131314"/>
                </a:solidFill>
                <a:latin typeface="SF Pro Text"/>
                <a:ea typeface="SF Pro Text"/>
                <a:cs typeface="SF Pro Text"/>
              </a:rPr>
              <a:t> in the sequence, making them </a:t>
            </a:r>
            <a:r>
              <a:rPr sz="1400" b="1" i="0" u="none">
                <a:solidFill>
                  <a:srgbClr val="131314"/>
                </a:solidFill>
                <a:latin typeface="SF Pro Text"/>
                <a:ea typeface="SF Pro Text"/>
                <a:cs typeface="SF Pro Text"/>
              </a:rPr>
              <a:t>best suited for text generation</a:t>
            </a:r>
            <a:r>
              <a:rPr sz="1400">
                <a:latin typeface="SF Pro Text"/>
                <a:ea typeface="SF Pro Text"/>
                <a:cs typeface="SF Pro Text"/>
              </a:rPr>
              <a:t>.</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FF0000"/>
                </a:solidFill>
                <a:latin typeface="SF Pro Text"/>
                <a:ea typeface="SF Pro Text"/>
                <a:cs typeface="SF Pro Text"/>
              </a:rPr>
              <a:t>3. </a:t>
            </a:r>
            <a:r>
              <a:rPr sz="1400" b="1" i="0" u="none">
                <a:solidFill>
                  <a:srgbClr val="FF0000"/>
                </a:solidFill>
                <a:latin typeface="SF Pro Text"/>
                <a:ea typeface="SF Pro Text"/>
                <a:cs typeface="SF Pro Text"/>
              </a:rPr>
              <a:t>Encoder-Decoder PLMs (e.g., T5, BART):</a:t>
            </a:r>
            <a:endParaRPr sz="1400">
              <a:solidFill>
                <a:srgbClr val="FF0000"/>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Structure: Use </a:t>
            </a:r>
            <a:r>
              <a:rPr sz="1400" b="1" i="0" u="none">
                <a:solidFill>
                  <a:srgbClr val="131314"/>
                </a:solidFill>
                <a:latin typeface="SF Pro Text"/>
                <a:ea typeface="SF Pro Text"/>
                <a:cs typeface="SF Pro Text"/>
              </a:rPr>
              <a:t>both an encoder and a decoder</a:t>
            </a:r>
            <a:r>
              <a:rPr sz="1400" b="0" i="0" u="none">
                <a:solidFill>
                  <a:srgbClr val="131314"/>
                </a:solidFill>
                <a:latin typeface="SF Pro Text"/>
                <a:ea typeface="SF Pro Text"/>
                <a:cs typeface="SF Pro Text"/>
              </a:rPr>
              <a:t> in a sequence-to-sequence setup.</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Primary Objective: They are </a:t>
            </a:r>
            <a:r>
              <a:rPr sz="1400" b="1" i="0" u="none">
                <a:solidFill>
                  <a:srgbClr val="131314"/>
                </a:solidFill>
                <a:latin typeface="SF Pro Text"/>
                <a:ea typeface="SF Pro Text"/>
                <a:cs typeface="SF Pro Text"/>
              </a:rPr>
              <a:t>unified models</a:t>
            </a:r>
            <a:r>
              <a:rPr sz="1400" b="0" i="0" u="none">
                <a:solidFill>
                  <a:srgbClr val="131314"/>
                </a:solidFill>
                <a:latin typeface="SF Pro Text"/>
                <a:ea typeface="SF Pro Text"/>
                <a:cs typeface="SF Pro Text"/>
              </a:rPr>
              <a:t> designed to perform all natural language understanding and generation tasks by casting them as a </a:t>
            </a:r>
            <a:r>
              <a:rPr sz="1400" b="1" i="0" u="none">
                <a:solidFill>
                  <a:srgbClr val="131314"/>
                </a:solidFill>
                <a:latin typeface="SF Pro Text"/>
                <a:ea typeface="SF Pro Text"/>
                <a:cs typeface="SF Pro Text"/>
              </a:rPr>
              <a:t>text-to-text generation task</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Key Example: </a:t>
            </a:r>
            <a:r>
              <a:rPr sz="1400" b="1" i="0" u="none">
                <a:solidFill>
                  <a:srgbClr val="131314"/>
                </a:solidFill>
                <a:latin typeface="SF Pro Text"/>
                <a:ea typeface="SF Pro Text"/>
                <a:cs typeface="SF Pro Text"/>
              </a:rPr>
              <a:t>AlexaTM 20B</a:t>
            </a:r>
            <a:r>
              <a:rPr sz="1400" b="0" i="0" u="none">
                <a:solidFill>
                  <a:srgbClr val="131314"/>
                </a:solidFill>
                <a:latin typeface="SF Pro Text"/>
                <a:ea typeface="SF Pro Text"/>
                <a:cs typeface="SF Pro Text"/>
              </a:rPr>
              <a:t> is a multilingual </a:t>
            </a:r>
            <a:r>
              <a:rPr sz="1400" b="1" i="0" u="none">
                <a:solidFill>
                  <a:srgbClr val="131314"/>
                </a:solidFill>
                <a:latin typeface="SF Pro Text"/>
                <a:ea typeface="SF Pro Text"/>
                <a:cs typeface="SF Pro Text"/>
              </a:rPr>
              <a:t>seq2seq model</a:t>
            </a:r>
            <a:r>
              <a:rPr sz="1400" b="0" i="0" u="none">
                <a:solidFill>
                  <a:srgbClr val="131314"/>
                </a:solidFill>
                <a:latin typeface="SF Pro Text"/>
                <a:ea typeface="SF Pro Text"/>
                <a:cs typeface="SF Pro Text"/>
              </a:rPr>
              <a:t> pre-trained on a mixture of denoising and Causal Language Modeling tasks</a:t>
            </a:r>
            <a:endParaRPr sz="1400">
              <a:latin typeface="SF Pro Text"/>
              <a:cs typeface="SF Pro Text"/>
            </a:endParaRPr>
          </a:p>
        </p:txBody>
      </p:sp>
      <p:sp>
        <p:nvSpPr>
          <p:cNvPr id="1865354327" name="Slide Number Placeholder 5"/>
          <p:cNvSpPr>
            <a:spLocks noGrp="1"/>
          </p:cNvSpPr>
          <p:nvPr>
            <p:ph type="sldNum" sz="quarter" idx="12"/>
          </p:nvPr>
        </p:nvSpPr>
        <p:spPr bwMode="auto"/>
        <p:txBody>
          <a:bodyPr/>
          <a:lstStyle/>
          <a:p>
            <a:pPr>
              <a:defRPr/>
            </a:pPr>
            <a:fld id="{79AE8A73-8C2E-D021-14F0-8DEAEFFDD002}"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79802756" name="Title 1"/>
          <p:cNvSpPr>
            <a:spLocks noGrp="1"/>
          </p:cNvSpPr>
          <p:nvPr>
            <p:ph type="title"/>
          </p:nvPr>
        </p:nvSpPr>
        <p:spPr bwMode="auto"/>
        <p:txBody>
          <a:bodyPr/>
          <a:lstStyle/>
          <a:p>
            <a:pPr>
              <a:defRPr/>
            </a:pPr>
            <a:r>
              <a:t>LLM Arch - Families</a:t>
            </a:r>
          </a:p>
        </p:txBody>
      </p:sp>
      <p:sp>
        <p:nvSpPr>
          <p:cNvPr id="58954406"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III. Architectural Features of Prominent LLM Families</a:t>
            </a:r>
            <a:br>
              <a:rPr sz="1400" b="1" i="0" u="none">
                <a:solidFill>
                  <a:srgbClr val="131314"/>
                </a:solidFill>
                <a:latin typeface="SF Pro Text"/>
                <a:ea typeface="SF Pro Text"/>
                <a:cs typeface="SF Pro Text"/>
              </a:rPr>
            </a:br>
            <a:endParaRPr sz="1400" b="1" i="0" u="none">
              <a:solidFill>
                <a:srgbClr val="131314"/>
              </a:solidFill>
              <a:latin typeface="SF Pro Text"/>
              <a:ea typeface="SF Pro Text"/>
              <a:cs typeface="SF Pro Text"/>
            </a:endParaRPr>
          </a:p>
          <a:p>
            <a:pPr marL="0" indent="0">
              <a:buFont typeface="Arial"/>
              <a:buNone/>
              <a:defRPr/>
            </a:pPr>
            <a:r>
              <a:rPr sz="1400" b="0" i="0" u="none">
                <a:solidFill>
                  <a:srgbClr val="131314"/>
                </a:solidFill>
                <a:latin typeface="SF Pro Text"/>
                <a:ea typeface="SF Pro Text"/>
                <a:cs typeface="SF Pro Text"/>
              </a:rPr>
              <a:t>A. GPT Family (OpenAI)</a:t>
            </a:r>
            <a:endParaRPr sz="1400">
              <a:latin typeface="SF Pro Text"/>
              <a:cs typeface="SF Pro Text"/>
            </a:endParaRPr>
          </a:p>
          <a:p>
            <a:pPr marL="0" indent="0">
              <a:buFont typeface="Arial"/>
              <a:buNone/>
              <a:defRPr/>
            </a:pPr>
            <a:r>
              <a:rPr sz="1400">
                <a:latin typeface="SF Pro Text"/>
                <a:ea typeface="SF Pro Text"/>
                <a:cs typeface="SF Pro Text"/>
              </a:rPr>
              <a:t>	</a:t>
            </a: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Base:</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Decoder-only</a:t>
            </a:r>
            <a:r>
              <a:rPr sz="1400" b="0" i="0" u="none">
                <a:solidFill>
                  <a:srgbClr val="131314"/>
                </a:solidFill>
                <a:latin typeface="SF Pro Text"/>
                <a:ea typeface="SF Pro Text"/>
                <a:cs typeface="SF Pro Text"/>
              </a:rPr>
              <a:t> Transformer-based language models.</a:t>
            </a:r>
            <a:endParaRPr sz="1400">
              <a:latin typeface="SF Pro Text"/>
              <a:cs typeface="SF Pro Text"/>
            </a:endParaRPr>
          </a:p>
          <a:p>
            <a:pPr marL="0" indent="0">
              <a:buFont typeface="Arial"/>
              <a:buNone/>
              <a:defRPr/>
            </a:pPr>
            <a:r>
              <a:rPr sz="1400">
                <a:latin typeface="SF Pro Text"/>
                <a:ea typeface="SF Pro Text"/>
                <a:cs typeface="SF Pro Text"/>
              </a:rPr>
              <a:t>	</a:t>
            </a: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GPT-1:</a:t>
            </a:r>
            <a:r>
              <a:rPr sz="1400" b="0" i="0" u="none">
                <a:solidFill>
                  <a:srgbClr val="131314"/>
                </a:solidFill>
                <a:latin typeface="SF Pro Text"/>
                <a:ea typeface="SF Pro Text"/>
                <a:cs typeface="SF Pro Text"/>
              </a:rPr>
              <a:t> Established the foundation with </a:t>
            </a:r>
            <a:r>
              <a:rPr sz="1400" b="1" i="0" u="none">
                <a:solidFill>
                  <a:srgbClr val="131314"/>
                </a:solidFill>
                <a:latin typeface="SF Pro Text"/>
                <a:ea typeface="SF Pro Text"/>
                <a:cs typeface="SF Pro Text"/>
              </a:rPr>
              <a:t>Generative Pre-Training</a:t>
            </a:r>
            <a:r>
              <a:rPr sz="1400" b="0" i="0" u="none">
                <a:solidFill>
                  <a:srgbClr val="131314"/>
                </a:solidFill>
                <a:latin typeface="SF Pro Text"/>
                <a:ea typeface="SF Pro Text"/>
                <a:cs typeface="SF Pro Text"/>
              </a:rPr>
              <a:t> of a decoder-only model.</a:t>
            </a:r>
            <a:endParaRPr sz="1400">
              <a:latin typeface="SF Pro Text"/>
              <a:cs typeface="SF Pro Text"/>
            </a:endParaRPr>
          </a:p>
          <a:p>
            <a:pPr marL="0" indent="0">
              <a:buFont typeface="Arial"/>
              <a:buNone/>
              <a:defRPr/>
            </a:pPr>
            <a:r>
              <a:rPr sz="1400">
                <a:latin typeface="SF Pro Text"/>
                <a:ea typeface="SF Pro Text"/>
                <a:cs typeface="SF Pro Text"/>
              </a:rPr>
              <a:t>	</a:t>
            </a: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GPT-2 Modification:</a:t>
            </a:r>
            <a:r>
              <a:rPr sz="1400" b="0" i="0" u="none">
                <a:solidFill>
                  <a:srgbClr val="131314"/>
                </a:solidFill>
                <a:latin typeface="SF Pro Text"/>
                <a:ea typeface="SF Pro Text"/>
                <a:cs typeface="SF Pro Text"/>
              </a:rPr>
              <a:t> Introduced architectural refinements like moving </a:t>
            </a:r>
            <a:r>
              <a:rPr sz="1400" b="1" i="0" u="none">
                <a:solidFill>
                  <a:srgbClr val="131314"/>
                </a:solidFill>
                <a:latin typeface="SF Pro Text"/>
                <a:ea typeface="SF Pro Text"/>
                <a:cs typeface="SF Pro Text"/>
              </a:rPr>
              <a:t>Layer normalization to the input</a:t>
            </a:r>
            <a:r>
              <a:rPr sz="1400" b="0" i="0" u="none">
                <a:solidFill>
                  <a:srgbClr val="131314"/>
                </a:solidFill>
                <a:latin typeface="SF Pro Text"/>
                <a:ea typeface="SF Pro Text"/>
                <a:cs typeface="SF Pro Text"/>
              </a:rPr>
              <a:t> of 	each sub-block and scaling the weights of residual layers.</a:t>
            </a:r>
            <a:endParaRPr sz="1400">
              <a:latin typeface="SF Pro Text"/>
              <a:cs typeface="SF Pro Text"/>
            </a:endParaRPr>
          </a:p>
          <a:p>
            <a:pPr marL="0" indent="0">
              <a:buFont typeface="Arial"/>
              <a:buNone/>
              <a:defRPr/>
            </a:pPr>
            <a:r>
              <a:rPr sz="1400">
                <a:latin typeface="SF Pro Text"/>
                <a:ea typeface="SF Pro Text"/>
                <a:cs typeface="SF Pro Text"/>
              </a:rPr>
              <a:t>	</a:t>
            </a: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GPT-4:</a:t>
            </a:r>
            <a:r>
              <a:rPr sz="1400" b="0" i="0" u="none">
                <a:solidFill>
                  <a:srgbClr val="131314"/>
                </a:solidFill>
                <a:latin typeface="SF Pro Text"/>
                <a:ea typeface="SF Pro Text"/>
                <a:cs typeface="SF Pro Text"/>
              </a:rPr>
              <a:t> The model is a </a:t>
            </a:r>
            <a:r>
              <a:rPr sz="1400" b="1" i="0" u="none">
                <a:solidFill>
                  <a:srgbClr val="131314"/>
                </a:solidFill>
                <a:latin typeface="SF Pro Text"/>
                <a:ea typeface="SF Pro Text"/>
                <a:cs typeface="SF Pro Text"/>
              </a:rPr>
              <a:t>multi-modal LLM</a:t>
            </a:r>
            <a:r>
              <a:rPr sz="1400" b="0" i="0" u="none">
                <a:solidFill>
                  <a:srgbClr val="131314"/>
                </a:solidFill>
                <a:latin typeface="SF Pro Text"/>
                <a:ea typeface="SF Pro Text"/>
                <a:cs typeface="SF Pro Text"/>
              </a:rPr>
              <a:t> capable of accepting image and text inputs. It is also rumored to be based    	on a </a:t>
            </a:r>
            <a:r>
              <a:rPr sz="1400" b="1" i="0" u="none">
                <a:solidFill>
                  <a:srgbClr val="131314"/>
                </a:solidFill>
                <a:latin typeface="SF Pro Text"/>
                <a:ea typeface="SF Pro Text"/>
                <a:cs typeface="SF Pro Text"/>
              </a:rPr>
              <a:t>Mixture of Experts (MoE) architecture</a:t>
            </a:r>
            <a:r>
              <a:rPr sz="1400" b="0" i="0" u="none">
                <a:solidFill>
                  <a:srgbClr val="131314"/>
                </a:solidFill>
                <a:latin typeface="SF Pro Text"/>
                <a:ea typeface="SF Pro Text"/>
                <a:cs typeface="SF Pro Text"/>
              </a:rPr>
              <a:t>.</a:t>
            </a:r>
            <a:endParaRPr sz="1400">
              <a:latin typeface="SF Pro Text"/>
              <a:cs typeface="SF Pro Text"/>
            </a:endParaRPr>
          </a:p>
        </p:txBody>
      </p:sp>
      <p:sp>
        <p:nvSpPr>
          <p:cNvPr id="2088515207" name="Slide Number Placeholder 5"/>
          <p:cNvSpPr>
            <a:spLocks noGrp="1"/>
          </p:cNvSpPr>
          <p:nvPr>
            <p:ph type="sldNum" sz="quarter" idx="12"/>
          </p:nvPr>
        </p:nvSpPr>
        <p:spPr bwMode="auto"/>
        <p:txBody>
          <a:bodyPr/>
          <a:lstStyle/>
          <a:p>
            <a:pPr>
              <a:defRPr/>
            </a:pPr>
            <a:fld id="{897B5195-DB8F-8A97-CBC8-A48CFDAAD660}"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43560423" name="Title 1"/>
          <p:cNvSpPr>
            <a:spLocks noGrp="1"/>
          </p:cNvSpPr>
          <p:nvPr>
            <p:ph type="title"/>
          </p:nvPr>
        </p:nvSpPr>
        <p:spPr bwMode="auto"/>
        <p:txBody>
          <a:bodyPr/>
          <a:lstStyle/>
          <a:p>
            <a:pPr>
              <a:defRPr/>
            </a:pPr>
            <a:r>
              <a:rPr sz="2200"/>
              <a:t>LLaMA Family (Meta)</a:t>
            </a:r>
          </a:p>
        </p:txBody>
      </p:sp>
      <p:sp>
        <p:nvSpPr>
          <p:cNvPr id="1245177282" name="Content Placeholder 2"/>
          <p:cNvSpPr>
            <a:spLocks noGrp="1"/>
          </p:cNvSpPr>
          <p:nvPr>
            <p:ph idx="1"/>
          </p:nvPr>
        </p:nvSpPr>
        <p:spPr bwMode="auto"/>
        <p:txBody>
          <a:bodyPr/>
          <a:lstStyle/>
          <a:p>
            <a:pPr marL="0" indent="0">
              <a:buFont typeface="Arial"/>
              <a:buNone/>
              <a:defRPr/>
            </a:pPr>
            <a:r>
              <a:rPr sz="1400" b="0" i="0" u="none">
                <a:solidFill>
                  <a:srgbClr val="131314"/>
                </a:solidFill>
                <a:latin typeface="SF Pro Text"/>
                <a:ea typeface="SF Pro Text"/>
                <a:cs typeface="SF Pro Text"/>
              </a:rPr>
              <a:t>B. LLaMA Family (Meta)</a:t>
            </a:r>
            <a:endParaRPr sz="72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Base:</a:t>
            </a:r>
            <a:r>
              <a:rPr sz="1400" b="0" i="0" u="none">
                <a:solidFill>
                  <a:srgbClr val="131314"/>
                </a:solidFill>
                <a:latin typeface="SF Pro Text"/>
                <a:ea typeface="SF Pro Text"/>
                <a:cs typeface="SF Pro Text"/>
              </a:rPr>
              <a:t> Uses the decoder-only </a:t>
            </a:r>
            <a:r>
              <a:rPr sz="1400" b="1" i="0" u="none">
                <a:solidFill>
                  <a:srgbClr val="131314"/>
                </a:solidFill>
                <a:latin typeface="SF Pro Text"/>
                <a:ea typeface="SF Pro Text"/>
                <a:cs typeface="SF Pro Text"/>
              </a:rPr>
              <a:t>transformer architecture of GPT-3</a:t>
            </a:r>
            <a:r>
              <a:rPr sz="1400" b="0" i="0" u="none">
                <a:solidFill>
                  <a:srgbClr val="131314"/>
                </a:solidFill>
                <a:latin typeface="SF Pro Text"/>
                <a:ea typeface="SF Pro Text"/>
                <a:cs typeface="SF Pro Text"/>
              </a:rPr>
              <a:t>, but with several architectural modifications to enhance efficiency.</a:t>
            </a:r>
            <a:endParaRPr sz="72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Key Modifications:</a:t>
            </a:r>
            <a:endParaRPr sz="72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1. Uses a </a:t>
            </a:r>
            <a:r>
              <a:rPr sz="1400" b="1" i="0" u="none">
                <a:solidFill>
                  <a:srgbClr val="131314"/>
                </a:solidFill>
                <a:latin typeface="SF Pro Text"/>
                <a:ea typeface="SF Pro Text"/>
                <a:cs typeface="SF Pro Text"/>
              </a:rPr>
              <a:t>SwiGLU activation function</a:t>
            </a:r>
            <a:r>
              <a:rPr sz="1400" b="0" i="0" u="none">
                <a:solidFill>
                  <a:srgbClr val="131314"/>
                </a:solidFill>
                <a:latin typeface="SF Pro Text"/>
                <a:ea typeface="SF Pro Text"/>
                <a:cs typeface="SF Pro Text"/>
              </a:rPr>
              <a:t> instead of ReLU.</a:t>
            </a:r>
            <a:endParaRPr sz="72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2. Implements </a:t>
            </a:r>
            <a:r>
              <a:rPr sz="1400" b="1" i="0" u="none">
                <a:solidFill>
                  <a:srgbClr val="131314"/>
                </a:solidFill>
                <a:latin typeface="SF Pro Text"/>
                <a:ea typeface="SF Pro Text"/>
                <a:cs typeface="SF Pro Text"/>
              </a:rPr>
              <a:t>Rotary Positional Embeddings (RoPE)</a:t>
            </a:r>
            <a:r>
              <a:rPr sz="1400" b="0" i="0" u="none">
                <a:solidFill>
                  <a:srgbClr val="131314"/>
                </a:solidFill>
                <a:latin typeface="SF Pro Text"/>
                <a:ea typeface="SF Pro Text"/>
                <a:cs typeface="SF Pro Text"/>
              </a:rPr>
              <a:t> instead of absolute positional embedding.</a:t>
            </a:r>
            <a:endParaRPr sz="72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3. Uses </a:t>
            </a:r>
            <a:r>
              <a:rPr sz="1400" b="1" i="0" u="none">
                <a:solidFill>
                  <a:srgbClr val="131314"/>
                </a:solidFill>
                <a:latin typeface="SF Pro Text"/>
                <a:ea typeface="SF Pro Text"/>
                <a:cs typeface="SF Pro Text"/>
              </a:rPr>
              <a:t>root-mean-squared layer-normalization</a:t>
            </a:r>
            <a:r>
              <a:rPr sz="1400" b="0" i="0" u="none">
                <a:solidFill>
                  <a:srgbClr val="131314"/>
                </a:solidFill>
                <a:latin typeface="SF Pro Text"/>
                <a:ea typeface="SF Pro Text"/>
                <a:cs typeface="SF Pro Text"/>
              </a:rPr>
              <a:t> instead of standard layer-normalization.</a:t>
            </a:r>
            <a:endParaRPr sz="72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LLaMA Descendants (e.g., Mistral-7B):</a:t>
            </a:r>
            <a:r>
              <a:rPr sz="1400" b="0" i="0" u="none">
                <a:solidFill>
                  <a:srgbClr val="131314"/>
                </a:solidFill>
                <a:latin typeface="SF Pro Text"/>
                <a:ea typeface="SF Pro Text"/>
                <a:cs typeface="SF Pro Text"/>
              </a:rPr>
              <a:t> Engineered for </a:t>
            </a:r>
            <a:r>
              <a:rPr sz="1400" b="1" i="0" u="none">
                <a:solidFill>
                  <a:srgbClr val="131314"/>
                </a:solidFill>
                <a:latin typeface="SF Pro Text"/>
                <a:ea typeface="SF Pro Text"/>
                <a:cs typeface="SF Pro Text"/>
              </a:rPr>
              <a:t>superior efficiency and performance</a:t>
            </a:r>
            <a:r>
              <a:rPr sz="1400" b="0" i="0" u="none">
                <a:solidFill>
                  <a:srgbClr val="131314"/>
                </a:solidFill>
                <a:latin typeface="SF Pro Text"/>
                <a:ea typeface="SF Pro Text"/>
                <a:cs typeface="SF Pro Text"/>
              </a:rPr>
              <a:t> by leveraging </a:t>
            </a:r>
            <a:r>
              <a:rPr sz="1400" b="1" i="0" u="none">
                <a:solidFill>
                  <a:srgbClr val="131314"/>
                </a:solidFill>
                <a:latin typeface="SF Pro Text"/>
                <a:ea typeface="SF Pro Text"/>
                <a:cs typeface="SF Pro Text"/>
              </a:rPr>
              <a:t>grouped-query attention</a:t>
            </a:r>
            <a:r>
              <a:rPr sz="1400" b="0" i="0" u="none">
                <a:solidFill>
                  <a:srgbClr val="131314"/>
                </a:solidFill>
                <a:latin typeface="SF Pro Text"/>
                <a:ea typeface="SF Pro Text"/>
                <a:cs typeface="SF Pro Text"/>
              </a:rPr>
              <a:t> for faster inference and </a:t>
            </a:r>
            <a:r>
              <a:rPr sz="1400" b="1" i="0" u="none">
                <a:solidFill>
                  <a:srgbClr val="131314"/>
                </a:solidFill>
                <a:latin typeface="SF Pro Text"/>
                <a:ea typeface="SF Pro Text"/>
                <a:cs typeface="SF Pro Text"/>
              </a:rPr>
              <a:t>sliding window attention</a:t>
            </a:r>
            <a:r>
              <a:rPr sz="1400" b="0" i="0" u="none">
                <a:solidFill>
                  <a:srgbClr val="131314"/>
                </a:solidFill>
                <a:latin typeface="SF Pro Text"/>
                <a:ea typeface="SF Pro Text"/>
                <a:cs typeface="SF Pro Text"/>
              </a:rPr>
              <a:t> to handle arbitrary sequence lengths with reduced inference cost</a:t>
            </a:r>
            <a:endParaRPr sz="7200">
              <a:latin typeface="SF Pro Text"/>
              <a:cs typeface="SF Pro Text"/>
            </a:endParaRPr>
          </a:p>
        </p:txBody>
      </p:sp>
      <p:sp>
        <p:nvSpPr>
          <p:cNvPr id="484310649" name="Slide Number Placeholder 5"/>
          <p:cNvSpPr>
            <a:spLocks noGrp="1"/>
          </p:cNvSpPr>
          <p:nvPr>
            <p:ph type="sldNum" sz="quarter" idx="12"/>
          </p:nvPr>
        </p:nvSpPr>
        <p:spPr bwMode="auto"/>
        <p:txBody>
          <a:bodyPr/>
          <a:lstStyle/>
          <a:p>
            <a:pPr>
              <a:defRPr/>
            </a:pPr>
            <a:fld id="{83E7AD4F-BF9B-275D-0916-B950B33655A1}"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81706746" name="Title 1"/>
          <p:cNvSpPr>
            <a:spLocks noGrp="1"/>
          </p:cNvSpPr>
          <p:nvPr>
            <p:ph type="title"/>
          </p:nvPr>
        </p:nvSpPr>
        <p:spPr bwMode="auto"/>
        <p:txBody>
          <a:bodyPr/>
          <a:lstStyle/>
          <a:p>
            <a:pPr>
              <a:defRPr/>
            </a:pPr>
            <a:r>
              <a:rPr sz="2800"/>
              <a:t>PaLM Family (Google)</a:t>
            </a:r>
          </a:p>
        </p:txBody>
      </p:sp>
      <p:sp>
        <p:nvSpPr>
          <p:cNvPr id="2041359204" name="Content Placeholder 2"/>
          <p:cNvSpPr>
            <a:spLocks noGrp="1"/>
          </p:cNvSpPr>
          <p:nvPr>
            <p:ph idx="1"/>
          </p:nvPr>
        </p:nvSpPr>
        <p:spPr bwMode="auto"/>
        <p:txBody>
          <a:bodyPr/>
          <a:lstStyle/>
          <a:p>
            <a:pPr marL="0" indent="0">
              <a:buFont typeface="Arial"/>
              <a:buNone/>
              <a:defRPr/>
            </a:pPr>
            <a:r>
              <a:rPr sz="1400" b="0" i="0" u="none">
                <a:solidFill>
                  <a:srgbClr val="131314"/>
                </a:solidFill>
                <a:latin typeface="SF Pro Text"/>
                <a:ea typeface="SF Pro Text"/>
                <a:cs typeface="SF Pro Text"/>
              </a:rPr>
              <a:t>C. PaLM Family (Google)</a:t>
            </a:r>
            <a:r>
              <a:rPr sz="1400">
                <a:latin typeface="SF Pro Text"/>
                <a:ea typeface="SF Pro Text"/>
                <a:cs typeface="SF Pro Text"/>
              </a:rPr>
              <a:t> </a:t>
            </a:r>
            <a:r>
              <a:rPr sz="1050" b="0" i="0" u="none">
                <a:solidFill>
                  <a:srgbClr val="131314"/>
                </a:solidFill>
                <a:latin typeface="Liberation Sans"/>
                <a:ea typeface="Liberation Sans"/>
                <a:cs typeface="Liberation Sans"/>
              </a:rPr>
              <a:t>(Pathways Language Model)</a:t>
            </a:r>
            <a:endParaRPr sz="14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Base:</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Transformer-based LLM</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Infrastructure Detail:</a:t>
            </a:r>
            <a:r>
              <a:rPr sz="1400" b="0" i="0" u="none">
                <a:solidFill>
                  <a:srgbClr val="131314"/>
                </a:solidFill>
                <a:latin typeface="SF Pro Text"/>
                <a:ea typeface="SF Pro Text"/>
                <a:cs typeface="SF Pro Text"/>
              </a:rPr>
              <a:t> The original PaLM model (540B parameters) was pre-trained efficiently using the </a:t>
            </a:r>
            <a:r>
              <a:rPr sz="1400" b="1" i="0" u="none">
                <a:solidFill>
                  <a:srgbClr val="131314"/>
                </a:solidFill>
                <a:latin typeface="SF Pro Text"/>
                <a:ea typeface="SF Pro Text"/>
                <a:cs typeface="SF Pro Text"/>
              </a:rPr>
              <a:t>Pathways system</a:t>
            </a:r>
            <a:r>
              <a:rPr sz="1400" b="0" i="0" u="none">
                <a:solidFill>
                  <a:srgbClr val="131314"/>
                </a:solidFill>
                <a:latin typeface="SF Pro Text"/>
                <a:ea typeface="SF Pro Text"/>
                <a:cs typeface="SF Pro Text"/>
              </a:rPr>
              <a:t> across multiple TPU Pods.</a:t>
            </a: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PaLM-2:</a:t>
            </a:r>
            <a:r>
              <a:rPr sz="1400" b="0" i="0" u="none">
                <a:solidFill>
                  <a:srgbClr val="131314"/>
                </a:solidFill>
                <a:latin typeface="SF Pro Text"/>
                <a:ea typeface="SF Pro Text"/>
                <a:cs typeface="SF Pro Text"/>
              </a:rPr>
              <a:t> Designed as a more </a:t>
            </a:r>
            <a:r>
              <a:rPr sz="1400" b="1" i="0" u="none">
                <a:solidFill>
                  <a:srgbClr val="131314"/>
                </a:solidFill>
                <a:latin typeface="SF Pro Text"/>
                <a:ea typeface="SF Pro Text"/>
                <a:cs typeface="SF Pro Text"/>
              </a:rPr>
              <a:t>compute-efficient LLM</a:t>
            </a:r>
            <a:r>
              <a:rPr sz="1400" b="0" i="0" u="none">
                <a:solidFill>
                  <a:srgbClr val="131314"/>
                </a:solidFill>
                <a:latin typeface="SF Pro Text"/>
                <a:ea typeface="SF Pro Text"/>
                <a:cs typeface="SF Pro Text"/>
              </a:rPr>
              <a:t> with better reasoning and multilingual capabilities, trained using a </a:t>
            </a:r>
            <a:r>
              <a:rPr sz="1400" b="1" i="0" u="none">
                <a:solidFill>
                  <a:srgbClr val="131314"/>
                </a:solidFill>
                <a:latin typeface="SF Pro Text"/>
                <a:ea typeface="SF Pro Text"/>
                <a:cs typeface="SF Pro Text"/>
              </a:rPr>
              <a:t>mixture of objectives</a:t>
            </a:r>
            <a:r>
              <a:rPr sz="1400" b="0" i="0" u="none">
                <a:solidFill>
                  <a:srgbClr val="131314"/>
                </a:solidFill>
                <a:latin typeface="SF Pro Text"/>
                <a:ea typeface="SF Pro Text"/>
                <a:cs typeface="SF Pro Text"/>
              </a:rPr>
              <a:t>.</a:t>
            </a: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Instruction Tuning:</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Flan-PaLM</a:t>
            </a:r>
            <a:r>
              <a:rPr sz="1400" b="0" i="0" u="none">
                <a:solidFill>
                  <a:srgbClr val="131314"/>
                </a:solidFill>
                <a:latin typeface="SF Pro Text"/>
                <a:ea typeface="SF Pro Text"/>
                <a:cs typeface="SF Pro Text"/>
              </a:rPr>
              <a:t> was instruction-finetuned using UL2’s </a:t>
            </a:r>
            <a:r>
              <a:rPr sz="1400" b="1" i="0" u="none">
                <a:solidFill>
                  <a:srgbClr val="131314"/>
                </a:solidFill>
                <a:latin typeface="SF Pro Text"/>
                <a:ea typeface="SF Pro Text"/>
                <a:cs typeface="SF Pro Text"/>
              </a:rPr>
              <a:t>mixture-of-denoiser objective</a:t>
            </a:r>
            <a:r>
              <a:rPr sz="1400" b="0" i="0" u="none">
                <a:solidFill>
                  <a:srgbClr val="131314"/>
                </a:solidFill>
                <a:latin typeface="SF Pro Text"/>
                <a:ea typeface="SF Pro Text"/>
                <a:cs typeface="SF Pro Text"/>
              </a:rPr>
              <a:t> (UL2R), demonstrating substantial performance gains</a:t>
            </a:r>
          </a:p>
        </p:txBody>
      </p:sp>
      <p:sp>
        <p:nvSpPr>
          <p:cNvPr id="405311270" name="Slide Number Placeholder 5"/>
          <p:cNvSpPr>
            <a:spLocks noGrp="1"/>
          </p:cNvSpPr>
          <p:nvPr>
            <p:ph type="sldNum" sz="quarter" idx="12"/>
          </p:nvPr>
        </p:nvSpPr>
        <p:spPr bwMode="auto"/>
        <p:txBody>
          <a:bodyPr/>
          <a:lstStyle/>
          <a:p>
            <a:pPr>
              <a:defRPr/>
            </a:pPr>
            <a:fld id="{E7984B5D-3F35-74DF-2B0D-5B9CE3E429C6}"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41699937" name="Title 1"/>
          <p:cNvSpPr>
            <a:spLocks noGrp="1"/>
          </p:cNvSpPr>
          <p:nvPr>
            <p:ph type="title"/>
          </p:nvPr>
        </p:nvSpPr>
        <p:spPr bwMode="auto"/>
        <p:txBody>
          <a:bodyPr/>
          <a:lstStyle/>
          <a:p>
            <a:pPr>
              <a:defRPr/>
            </a:pPr>
            <a:r>
              <a:t>LLM Arch</a:t>
            </a:r>
          </a:p>
        </p:txBody>
      </p:sp>
      <p:sp>
        <p:nvSpPr>
          <p:cNvPr id="1712691689"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IV. Specialized and Emerging Architectural Paradigms</a:t>
            </a: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Mixture of Experts (MoE):</a:t>
            </a:r>
            <a:r>
              <a:rPr sz="1400" b="0" i="0" u="none">
                <a:solidFill>
                  <a:srgbClr val="131314"/>
                </a:solidFill>
                <a:latin typeface="SF Pro Text"/>
                <a:ea typeface="SF Pro Text"/>
                <a:cs typeface="SF Pro Text"/>
              </a:rPr>
              <a:t> This sparse architecture (e.g., in </a:t>
            </a:r>
            <a:r>
              <a:rPr sz="1400" b="1" i="0" u="none">
                <a:solidFill>
                  <a:srgbClr val="131314"/>
                </a:solidFill>
                <a:latin typeface="SF Pro Text"/>
                <a:ea typeface="SF Pro Text"/>
                <a:cs typeface="SF Pro Text"/>
              </a:rPr>
              <a:t>GLaM</a:t>
            </a:r>
            <a:r>
              <a:rPr sz="1400" b="0" i="0" u="none">
                <a:solidFill>
                  <a:srgbClr val="131314"/>
                </a:solidFill>
                <a:latin typeface="SF Pro Text"/>
                <a:ea typeface="SF Pro Text"/>
                <a:cs typeface="SF Pro Text"/>
              </a:rPr>
              <a:t>) dramatically scales </a:t>
            </a:r>
            <a:r>
              <a:rPr sz="1400" b="1" i="0" u="none">
                <a:solidFill>
                  <a:srgbClr val="131314"/>
                </a:solidFill>
                <a:latin typeface="SF Pro Text"/>
                <a:ea typeface="SF Pro Text"/>
                <a:cs typeface="SF Pro Text"/>
              </a:rPr>
              <a:t>model capacity</a:t>
            </a:r>
            <a:r>
              <a:rPr sz="1400" b="0" i="0" u="none">
                <a:solidFill>
                  <a:srgbClr val="131314"/>
                </a:solidFill>
                <a:latin typeface="SF Pro Text"/>
                <a:ea typeface="SF Pro Text"/>
                <a:cs typeface="SF Pro Text"/>
              </a:rPr>
              <a:t> (up to 1.2 trillion parameters) while requiring </a:t>
            </a:r>
            <a:r>
              <a:rPr sz="1400" b="1" i="0" u="none">
                <a:solidFill>
                  <a:srgbClr val="131314"/>
                </a:solidFill>
                <a:latin typeface="SF Pro Text"/>
                <a:ea typeface="SF Pro Text"/>
                <a:cs typeface="SF Pro Text"/>
              </a:rPr>
              <a:t>substantially less training cost and inference computation</a:t>
            </a:r>
            <a:r>
              <a:rPr sz="1400" b="0" i="0" u="none">
                <a:solidFill>
                  <a:srgbClr val="131314"/>
                </a:solidFill>
                <a:latin typeface="SF Pro Text"/>
                <a:ea typeface="SF Pro Text"/>
                <a:cs typeface="SF Pro Text"/>
              </a:rPr>
              <a:t> compared to dense models.</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Rotary Position Embeddings (RoPE):</a:t>
            </a:r>
            <a:r>
              <a:rPr sz="1400" b="0" i="0" u="none">
                <a:solidFill>
                  <a:srgbClr val="131314"/>
                </a:solidFill>
                <a:latin typeface="SF Pro Text"/>
                <a:ea typeface="SF Pro Text"/>
                <a:cs typeface="SF Pro Text"/>
              </a:rPr>
              <a:t> Used in models like LLaMA and PaLM, RoPE is a positional encoding method that uses a </a:t>
            </a:r>
            <a:r>
              <a:rPr sz="1400" b="1" i="0" u="none">
                <a:solidFill>
                  <a:srgbClr val="131314"/>
                </a:solidFill>
                <a:latin typeface="SF Pro Text"/>
                <a:ea typeface="SF Pro Text"/>
                <a:cs typeface="SF Pro Text"/>
              </a:rPr>
              <a:t>rotation matrix to encode absolute position</a:t>
            </a:r>
            <a:r>
              <a:rPr sz="1400" b="0" i="0" u="none">
                <a:solidFill>
                  <a:srgbClr val="131314"/>
                </a:solidFill>
                <a:latin typeface="SF Pro Text"/>
                <a:ea typeface="SF Pro Text"/>
                <a:cs typeface="SF Pro Text"/>
              </a:rPr>
              <a:t> and explicitly includes relative position details, offering flexibility with sentence lengths.</a:t>
            </a:r>
          </a:p>
        </p:txBody>
      </p:sp>
      <p:sp>
        <p:nvSpPr>
          <p:cNvPr id="1710138019" name="Slide Number Placeholder 5"/>
          <p:cNvSpPr>
            <a:spLocks noGrp="1"/>
          </p:cNvSpPr>
          <p:nvPr>
            <p:ph type="sldNum" sz="quarter" idx="12"/>
          </p:nvPr>
        </p:nvSpPr>
        <p:spPr bwMode="auto"/>
        <p:txBody>
          <a:bodyPr/>
          <a:lstStyle/>
          <a:p>
            <a:pPr>
              <a:defRPr/>
            </a:pPr>
            <a:fld id="{E438113A-7A1F-2D7A-7B31-43CB2D4F713A}"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64271282" name="Title 1"/>
          <p:cNvSpPr>
            <a:spLocks noGrp="1"/>
          </p:cNvSpPr>
          <p:nvPr>
            <p:ph type="title"/>
          </p:nvPr>
        </p:nvSpPr>
        <p:spPr bwMode="auto"/>
        <p:txBody>
          <a:bodyPr/>
          <a:lstStyle/>
          <a:p>
            <a:pPr>
              <a:defRPr/>
            </a:pPr>
            <a:r>
              <a:t>LLM Arch</a:t>
            </a:r>
          </a:p>
        </p:txBody>
      </p:sp>
      <p:sp>
        <p:nvSpPr>
          <p:cNvPr id="1449991091" name="Content Placeholder 2"/>
          <p:cNvSpPr>
            <a:spLocks noGrp="1"/>
          </p:cNvSpPr>
          <p:nvPr>
            <p:ph idx="1"/>
          </p:nvPr>
        </p:nvSpPr>
        <p:spPr bwMode="auto"/>
        <p:txBody>
          <a:bodyPr/>
          <a:lstStyle/>
          <a:p>
            <a:pPr marL="0" indent="0">
              <a:buFont typeface="Arial"/>
              <a:buNone/>
              <a:defRPr/>
            </a:pPr>
            <a:r>
              <a:rPr lang="en-US" sz="1400" b="1" i="0" u="none" strike="noStrike" cap="none" spc="0">
                <a:solidFill>
                  <a:srgbClr val="131314"/>
                </a:solidFill>
                <a:latin typeface="SF Pro Text"/>
                <a:ea typeface="SF Pro Text"/>
                <a:cs typeface="SF Pro Text"/>
              </a:rPr>
              <a:t>IV. Specialized and Emerging Architectural Paradigms</a:t>
            </a:r>
            <a:endParaRPr sz="1400" b="1" i="0" u="none">
              <a:solidFill>
                <a:srgbClr val="131314"/>
              </a:solidFill>
              <a:latin typeface="SF Pro Text"/>
              <a:cs typeface="SF Pro Text"/>
            </a:endParaRPr>
          </a:p>
          <a:p>
            <a:pPr>
              <a:defRPr/>
            </a:pPr>
            <a:r>
              <a:rPr sz="1400" b="1" i="0" u="none">
                <a:solidFill>
                  <a:srgbClr val="131314"/>
                </a:solidFill>
                <a:latin typeface="SF Pro Text"/>
                <a:ea typeface="SF Pro Text"/>
                <a:cs typeface="SF Pro Text"/>
              </a:rPr>
              <a:t>Relative Positional Bias (ALiBi):</a:t>
            </a:r>
            <a:r>
              <a:rPr sz="1400" b="0" i="0" u="none">
                <a:solidFill>
                  <a:srgbClr val="131314"/>
                </a:solidFill>
                <a:latin typeface="SF Pro Text"/>
                <a:ea typeface="SF Pro Text"/>
                <a:cs typeface="SF Pro Text"/>
              </a:rPr>
              <a:t> Used in </a:t>
            </a:r>
            <a:r>
              <a:rPr sz="1400" b="1" i="0" u="none">
                <a:solidFill>
                  <a:srgbClr val="131314"/>
                </a:solidFill>
                <a:latin typeface="SF Pro Text"/>
                <a:ea typeface="SF Pro Text"/>
                <a:cs typeface="SF Pro Text"/>
              </a:rPr>
              <a:t>BLOOM</a:t>
            </a:r>
            <a:r>
              <a:rPr sz="1400" b="0" i="0" u="none">
                <a:solidFill>
                  <a:srgbClr val="131314"/>
                </a:solidFill>
                <a:latin typeface="SF Pro Text"/>
                <a:ea typeface="SF Pro Text"/>
                <a:cs typeface="SF Pro Text"/>
              </a:rPr>
              <a:t>, this technique introduces a bias to attention scores proportional to token distance, which facilitates </a:t>
            </a:r>
            <a:r>
              <a:rPr sz="1400" b="1" i="0" u="none">
                <a:solidFill>
                  <a:srgbClr val="131314"/>
                </a:solidFill>
                <a:latin typeface="SF Pro Text"/>
                <a:ea typeface="SF Pro Text"/>
                <a:cs typeface="SF Pro Text"/>
              </a:rPr>
              <a:t>extrapolation during inference for sequences longer</a:t>
            </a:r>
            <a:r>
              <a:rPr sz="1400" b="0" i="0" u="none">
                <a:solidFill>
                  <a:srgbClr val="131314"/>
                </a:solidFill>
                <a:latin typeface="SF Pro Text"/>
                <a:ea typeface="SF Pro Text"/>
                <a:cs typeface="SF Pro Text"/>
              </a:rPr>
              <a:t> than those seen during training.</a:t>
            </a:r>
            <a:endParaRPr sz="1400">
              <a:latin typeface="SF Pro Text"/>
              <a:cs typeface="SF Pro Text"/>
            </a:endParaRPr>
          </a:p>
          <a:p>
            <a:pPr>
              <a:defRPr/>
            </a:pPr>
            <a:r>
              <a:rPr sz="1400" b="1" i="0" u="none">
                <a:solidFill>
                  <a:srgbClr val="131314"/>
                </a:solidFill>
                <a:latin typeface="SF Pro Text"/>
                <a:ea typeface="SF Pro Text"/>
                <a:cs typeface="SF Pro Text"/>
              </a:rPr>
              <a:t>Post-Attention Paradigms:</a:t>
            </a:r>
            <a:r>
              <a:rPr sz="1400" b="0" i="0" u="none">
                <a:solidFill>
                  <a:srgbClr val="131314"/>
                </a:solidFill>
                <a:latin typeface="SF Pro Text"/>
                <a:ea typeface="SF Pro Text"/>
                <a:cs typeface="SF Pro Text"/>
              </a:rPr>
              <a:t> Research is exploring alternatives to the attention mechanism to address its inefficiency with very long contexts.</a:t>
            </a:r>
            <a:endParaRPr sz="1400">
              <a:latin typeface="SF Pro Text"/>
              <a:cs typeface="SF Pro Text"/>
            </a:endParaRPr>
          </a:p>
          <a:p>
            <a:pPr>
              <a:defRPr/>
            </a:pPr>
            <a:r>
              <a:rPr sz="1400" b="1" i="0" u="none">
                <a:solidFill>
                  <a:srgbClr val="131314"/>
                </a:solidFill>
                <a:latin typeface="SF Pro Text"/>
                <a:ea typeface="SF Pro Text"/>
                <a:cs typeface="SF Pro Text"/>
              </a:rPr>
              <a:t>Structured State Space Models (SSMs):</a:t>
            </a:r>
            <a:r>
              <a:rPr sz="1400" b="0" i="0" u="none">
                <a:solidFill>
                  <a:srgbClr val="131314"/>
                </a:solidFill>
                <a:latin typeface="SF Pro Text"/>
                <a:ea typeface="SF Pro Text"/>
                <a:cs typeface="SF Pro Text"/>
              </a:rPr>
              <a:t> This is an important class of post-attention models, with </a:t>
            </a:r>
            <a:r>
              <a:rPr sz="1400" b="1" i="0" u="none">
                <a:solidFill>
                  <a:srgbClr val="131314"/>
                </a:solidFill>
                <a:latin typeface="SF Pro Text"/>
                <a:ea typeface="SF Pro Text"/>
                <a:cs typeface="SF Pro Text"/>
              </a:rPr>
              <a:t>Mamba</a:t>
            </a:r>
            <a:r>
              <a:rPr sz="1400" b="0" i="0" u="none">
                <a:solidFill>
                  <a:srgbClr val="131314"/>
                </a:solidFill>
                <a:latin typeface="SF Pro Text"/>
                <a:ea typeface="SF Pro Text"/>
                <a:cs typeface="SF Pro Text"/>
              </a:rPr>
              <a:t> being a recent example.</a:t>
            </a:r>
            <a:endParaRPr sz="1400">
              <a:latin typeface="SF Pro Text"/>
              <a:cs typeface="SF Pro Text"/>
            </a:endParaRPr>
          </a:p>
          <a:p>
            <a:pPr>
              <a:defRPr/>
            </a:pPr>
            <a:r>
              <a:rPr sz="1400" b="1" i="0" u="none">
                <a:solidFill>
                  <a:srgbClr val="131314"/>
                </a:solidFill>
                <a:latin typeface="SF Pro Text"/>
                <a:ea typeface="SF Pro Text"/>
                <a:cs typeface="SF Pro Text"/>
              </a:rPr>
              <a:t>RWKV (Receptance Weighted Key Value):</a:t>
            </a:r>
            <a:r>
              <a:rPr sz="1400" b="0" i="0" u="none">
                <a:solidFill>
                  <a:srgbClr val="131314"/>
                </a:solidFill>
                <a:latin typeface="SF Pro Text"/>
                <a:ea typeface="SF Pro Text"/>
                <a:cs typeface="SF Pro Text"/>
              </a:rPr>
              <a:t> A novel model architecture that utilizes a </a:t>
            </a:r>
            <a:r>
              <a:rPr sz="1400" b="1" i="0" u="none">
                <a:solidFill>
                  <a:srgbClr val="131314"/>
                </a:solidFill>
                <a:latin typeface="SF Pro Text"/>
                <a:ea typeface="SF Pro Text"/>
                <a:cs typeface="SF Pro Text"/>
              </a:rPr>
              <a:t>linear attention mechanism</a:t>
            </a:r>
            <a:r>
              <a:rPr sz="1400" b="0" i="0" u="none">
                <a:solidFill>
                  <a:srgbClr val="131314"/>
                </a:solidFill>
                <a:latin typeface="SF Pro Text"/>
                <a:ea typeface="SF Pro Text"/>
                <a:cs typeface="SF Pro Text"/>
              </a:rPr>
              <a:t> to combine the </a:t>
            </a:r>
            <a:r>
              <a:rPr sz="1400" b="1" i="0" u="none">
                <a:solidFill>
                  <a:srgbClr val="131314"/>
                </a:solidFill>
                <a:latin typeface="SF Pro Text"/>
                <a:ea typeface="SF Pro Text"/>
                <a:cs typeface="SF Pro Text"/>
              </a:rPr>
              <a:t>parallelizable training efficiency of Transformers</a:t>
            </a:r>
            <a:r>
              <a:rPr sz="1400" b="0" i="0" u="none">
                <a:solidFill>
                  <a:srgbClr val="131314"/>
                </a:solidFill>
                <a:latin typeface="SF Pro Text"/>
                <a:ea typeface="SF Pro Text"/>
                <a:cs typeface="SF Pro Text"/>
              </a:rPr>
              <a:t> with the </a:t>
            </a:r>
            <a:r>
              <a:rPr sz="1400" b="1" i="0" u="none">
                <a:solidFill>
                  <a:srgbClr val="131314"/>
                </a:solidFill>
                <a:latin typeface="SF Pro Text"/>
                <a:ea typeface="SF Pro Text"/>
                <a:cs typeface="SF Pro Text"/>
              </a:rPr>
              <a:t>efficient inference of RNNs</a:t>
            </a:r>
            <a:r>
              <a:rPr sz="1400" b="0" i="0" u="none">
                <a:solidFill>
                  <a:srgbClr val="131314"/>
                </a:solidFill>
                <a:latin typeface="SF Pro Text"/>
                <a:ea typeface="SF Pro Text"/>
                <a:cs typeface="SF Pro Text"/>
              </a:rPr>
              <a:t>, maintaining constant computational and memory complexity during inference.</a:t>
            </a:r>
          </a:p>
          <a:p>
            <a:pPr marL="0" indent="0">
              <a:buFont typeface="Arial"/>
              <a:buNone/>
              <a:defRPr/>
            </a:pPr>
            <a:r>
              <a:rPr sz="1400">
                <a:latin typeface="Arial"/>
                <a:ea typeface="Arial"/>
                <a:cs typeface="Arial"/>
              </a:rPr>
              <a:t>•</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Monarch Mixer:</a:t>
            </a:r>
            <a:r>
              <a:rPr sz="1400" b="0" i="0" u="none">
                <a:solidFill>
                  <a:srgbClr val="131314"/>
                </a:solidFill>
                <a:latin typeface="SF Pro Text"/>
                <a:ea typeface="SF Pro Text"/>
                <a:cs typeface="SF Pro Text"/>
              </a:rPr>
              <a:t> Proposes a new architecture using </a:t>
            </a:r>
            <a:r>
              <a:rPr sz="1400" b="1" i="0" u="none">
                <a:solidFill>
                  <a:srgbClr val="131314"/>
                </a:solidFill>
                <a:latin typeface="SF Pro Text"/>
                <a:ea typeface="SF Pro Text"/>
                <a:cs typeface="SF Pro Text"/>
              </a:rPr>
              <a:t>Monarch matrices</a:t>
            </a:r>
            <a:r>
              <a:rPr sz="1400" b="0" i="0" u="none">
                <a:solidFill>
                  <a:srgbClr val="131314"/>
                </a:solidFill>
                <a:latin typeface="SF Pro Text"/>
                <a:ea typeface="SF Pro Text"/>
                <a:cs typeface="SF Pro Text"/>
              </a:rPr>
              <a:t> that achieves high hardware efficiency</a:t>
            </a:r>
            <a:endParaRPr sz="1400">
              <a:latin typeface="SF Pro Text"/>
              <a:cs typeface="SF Pro Text"/>
            </a:endParaRPr>
          </a:p>
        </p:txBody>
      </p:sp>
      <p:sp>
        <p:nvSpPr>
          <p:cNvPr id="1554562488" name="Slide Number Placeholder 5"/>
          <p:cNvSpPr>
            <a:spLocks noGrp="1"/>
          </p:cNvSpPr>
          <p:nvPr>
            <p:ph type="sldNum" sz="quarter" idx="12"/>
          </p:nvPr>
        </p:nvSpPr>
        <p:spPr bwMode="auto"/>
        <p:txBody>
          <a:bodyPr/>
          <a:lstStyle/>
          <a:p>
            <a:pPr>
              <a:defRPr/>
            </a:pPr>
            <a:fld id="{8B000156-68D2-ED34-0630-0A2CD8A6590A}"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56704742" name="Title 1"/>
          <p:cNvSpPr>
            <a:spLocks noGrp="1"/>
          </p:cNvSpPr>
          <p:nvPr>
            <p:ph type="title"/>
          </p:nvPr>
        </p:nvSpPr>
        <p:spPr bwMode="auto"/>
        <p:txBody>
          <a:bodyPr/>
          <a:lstStyle/>
          <a:p>
            <a:pPr>
              <a:defRPr/>
            </a:pPr>
            <a:r>
              <a:t>Transformers</a:t>
            </a:r>
          </a:p>
        </p:txBody>
      </p:sp>
      <p:sp>
        <p:nvSpPr>
          <p:cNvPr id="1095353979"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 Core Components and Mechanism</a:t>
            </a:r>
            <a:endParaRPr sz="14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The Heart of the Architecture:</a:t>
            </a:r>
            <a:r>
              <a:rPr sz="1400" b="0" i="0" u="none">
                <a:solidFill>
                  <a:srgbClr val="131314"/>
                </a:solidFill>
                <a:latin typeface="SF Pro Text"/>
                <a:ea typeface="SF Pro Text"/>
                <a:cs typeface="SF Pro Text"/>
              </a:rPr>
              <a:t> The core of the Transformer is the </a:t>
            </a:r>
            <a:r>
              <a:rPr sz="1400" b="1" i="0" u="none">
                <a:solidFill>
                  <a:srgbClr val="131314"/>
                </a:solidFill>
                <a:latin typeface="SF Pro Text"/>
                <a:ea typeface="SF Pro Text"/>
                <a:cs typeface="SF Pro Text"/>
              </a:rPr>
              <a:t>(self-)attention mechanism</a:t>
            </a:r>
            <a:r>
              <a:rPr sz="1400" b="0" i="0" u="none">
                <a:solidFill>
                  <a:srgbClr val="131314"/>
                </a:solidFill>
                <a:latin typeface="SF Pro Text"/>
                <a:ea typeface="SF Pro Text"/>
                <a:cs typeface="SF Pro Text"/>
              </a:rPr>
              <a:t>.</a:t>
            </a:r>
            <a:endParaRPr sz="1400" b="0" i="0" u="none">
              <a:solidFill>
                <a:srgbClr val="131314"/>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This mechanism allows the model to compute an "attention score" in parallel for every word in a sentence or document to model the </a:t>
            </a:r>
            <a:r>
              <a:rPr sz="1400" b="1" i="0" u="none">
                <a:solidFill>
                  <a:srgbClr val="131314"/>
                </a:solidFill>
                <a:latin typeface="SF Pro Text"/>
                <a:ea typeface="SF Pro Text"/>
                <a:cs typeface="SF Pro Text"/>
              </a:rPr>
              <a:t>influence each word has on another</a:t>
            </a:r>
            <a:r>
              <a:rPr sz="1400" b="0" i="0" u="none">
                <a:solidFill>
                  <a:srgbClr val="131314"/>
                </a:solidFill>
                <a:latin typeface="SF Pro Text"/>
                <a:ea typeface="SF Pro Text"/>
                <a:cs typeface="SF Pro Text"/>
              </a:rPr>
              <a:t>.</a:t>
            </a:r>
            <a:br>
              <a:rPr sz="1400" b="0" i="0" u="none">
                <a:solidFill>
                  <a:srgbClr val="131314"/>
                </a:solidFill>
                <a:latin typeface="SF Pro Text"/>
                <a:ea typeface="SF Pro Text"/>
                <a:cs typeface="SF Pro Text"/>
              </a:rPr>
            </a:br>
            <a:endParaRPr sz="1400">
              <a:latin typeface="SF Pro Text"/>
              <a:cs typeface="SF Pro Text"/>
            </a:endParaRPr>
          </a:p>
          <a:p>
            <a:pPr>
              <a:defRPr/>
            </a:pPr>
            <a:r>
              <a:rPr sz="1400" b="1" i="0" u="none">
                <a:solidFill>
                  <a:srgbClr val="131314"/>
                </a:solidFill>
                <a:latin typeface="SF Pro Text"/>
                <a:ea typeface="SF Pro Text"/>
                <a:cs typeface="SF Pro Text"/>
              </a:rPr>
              <a:t>Contextual Information:</a:t>
            </a:r>
            <a:r>
              <a:rPr sz="1400" b="0" i="0" u="none">
                <a:solidFill>
                  <a:srgbClr val="131314"/>
                </a:solidFill>
                <a:latin typeface="SF Pro Text"/>
                <a:ea typeface="SF Pro Text"/>
                <a:cs typeface="SF Pro Text"/>
              </a:rPr>
              <a:t> The attention mechanism is highly effective at capturing </a:t>
            </a:r>
            <a:r>
              <a:rPr sz="1400" b="1" i="0" u="none">
                <a:solidFill>
                  <a:srgbClr val="131314"/>
                </a:solidFill>
                <a:latin typeface="SF Pro Text"/>
                <a:ea typeface="SF Pro Text"/>
                <a:cs typeface="SF Pro Text"/>
              </a:rPr>
              <a:t>long-term contextual information</a:t>
            </a:r>
            <a:r>
              <a:rPr sz="1400" b="0" i="0" u="none">
                <a:solidFill>
                  <a:srgbClr val="131314"/>
                </a:solidFill>
                <a:latin typeface="SF Pro Text"/>
                <a:ea typeface="SF Pro Text"/>
                <a:cs typeface="SF Pro Text"/>
              </a:rPr>
              <a:t>.</a:t>
            </a:r>
            <a:endParaRPr sz="1400">
              <a:latin typeface="SF Pro Text"/>
              <a:cs typeface="SF Pro Text"/>
            </a:endParaRPr>
          </a:p>
          <a:p>
            <a:pPr>
              <a:defRPr/>
            </a:pPr>
            <a:r>
              <a:rPr sz="1400" b="1" i="0" u="none">
                <a:solidFill>
                  <a:srgbClr val="131314"/>
                </a:solidFill>
                <a:latin typeface="SF Pro Text"/>
                <a:ea typeface="SF Pro Text"/>
                <a:cs typeface="SF Pro Text"/>
              </a:rPr>
              <a:t>Original Structure:</a:t>
            </a:r>
            <a:r>
              <a:rPr sz="1400" b="0" i="0" u="none">
                <a:solidFill>
                  <a:srgbClr val="131314"/>
                </a:solidFill>
                <a:latin typeface="SF Pro Text"/>
                <a:ea typeface="SF Pro Text"/>
                <a:cs typeface="SF Pro Text"/>
              </a:rPr>
              <a:t> The original Transformer architecture, designed for machine translation, consists of two main parts: an </a:t>
            </a:r>
            <a:r>
              <a:rPr sz="1400" b="1" i="0" u="none">
                <a:solidFill>
                  <a:srgbClr val="131314"/>
                </a:solidFill>
                <a:latin typeface="SF Pro Text"/>
                <a:ea typeface="SF Pro Text"/>
                <a:cs typeface="SF Pro Text"/>
              </a:rPr>
              <a:t>encoder</a:t>
            </a:r>
            <a:r>
              <a:rPr sz="1400" b="0" i="0" u="none">
                <a:solidFill>
                  <a:srgbClr val="131314"/>
                </a:solidFill>
                <a:latin typeface="SF Pro Text"/>
                <a:ea typeface="SF Pro Text"/>
                <a:cs typeface="SF Pro Text"/>
              </a:rPr>
              <a:t> and a </a:t>
            </a:r>
            <a:r>
              <a:rPr sz="1400" b="1" i="0" u="none">
                <a:solidFill>
                  <a:srgbClr val="131314"/>
                </a:solidFill>
                <a:latin typeface="SF Pro Text"/>
                <a:ea typeface="SF Pro Text"/>
                <a:cs typeface="SF Pro Text"/>
              </a:rPr>
              <a:t>decoder</a:t>
            </a:r>
            <a:r>
              <a:rPr sz="1400" b="0" i="0" u="none">
                <a:solidFill>
                  <a:srgbClr val="131314"/>
                </a:solidFill>
                <a:latin typeface="SF Pro Text"/>
                <a:ea typeface="SF Pro Text"/>
                <a:cs typeface="SF Pro Text"/>
              </a:rPr>
              <a:t>.</a:t>
            </a:r>
            <a:endParaRPr sz="1400">
              <a:latin typeface="SF Pro Text"/>
              <a:cs typeface="SF Pro Text"/>
            </a:endParaRPr>
          </a:p>
          <a:p>
            <a:pPr>
              <a:defRPr/>
            </a:pPr>
            <a:r>
              <a:rPr sz="1400" b="1" i="0" u="none">
                <a:solidFill>
                  <a:srgbClr val="131314"/>
                </a:solidFill>
                <a:latin typeface="SF Pro Text"/>
                <a:ea typeface="SF Pro Text"/>
                <a:cs typeface="SF Pro Text"/>
              </a:rPr>
              <a:t>Layer Composition:</a:t>
            </a:r>
            <a:r>
              <a:rPr sz="1400" b="0" i="0" u="none">
                <a:solidFill>
                  <a:srgbClr val="131314"/>
                </a:solidFill>
                <a:latin typeface="SF Pro Text"/>
                <a:ea typeface="SF Pro Text"/>
                <a:cs typeface="SF Pro Text"/>
              </a:rPr>
              <a:t> Both the encoder and the decoder are typically composed of a stack of layers (e.g., $N=6$ identical layers in the original proposal).</a:t>
            </a: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Each layer includes two sub-layers: a </a:t>
            </a:r>
            <a:r>
              <a:rPr sz="1400" b="1" i="0" u="none">
                <a:solidFill>
                  <a:srgbClr val="131314"/>
                </a:solidFill>
                <a:latin typeface="SF Pro Text"/>
                <a:ea typeface="SF Pro Text"/>
                <a:cs typeface="SF Pro Text"/>
              </a:rPr>
              <a:t>multi-head self-attention layer</a:t>
            </a:r>
            <a:r>
              <a:rPr sz="1400" b="0" i="0" u="none">
                <a:solidFill>
                  <a:srgbClr val="131314"/>
                </a:solidFill>
                <a:latin typeface="SF Pro Text"/>
                <a:ea typeface="SF Pro Text"/>
                <a:cs typeface="SF Pro Text"/>
              </a:rPr>
              <a:t> and a simple </a:t>
            </a:r>
            <a:r>
              <a:rPr sz="1400" b="1" i="0" u="none">
                <a:solidFill>
                  <a:srgbClr val="131314"/>
                </a:solidFill>
                <a:latin typeface="SF Pro Text"/>
                <a:ea typeface="SF Pro Text"/>
                <a:cs typeface="SF Pro Text"/>
              </a:rPr>
              <a:t>position-wise fully 	connected feed-forward network</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The decoder includes a </a:t>
            </a:r>
            <a:r>
              <a:rPr sz="1400" b="1" i="0" u="none">
                <a:solidFill>
                  <a:srgbClr val="131314"/>
                </a:solidFill>
                <a:latin typeface="SF Pro Text"/>
                <a:ea typeface="SF Pro Text"/>
                <a:cs typeface="SF Pro Text"/>
              </a:rPr>
              <a:t>third sub-layer</a:t>
            </a:r>
            <a:r>
              <a:rPr sz="1400" b="0" i="0" u="none">
                <a:solidFill>
                  <a:srgbClr val="131314"/>
                </a:solidFill>
                <a:latin typeface="SF Pro Text"/>
                <a:ea typeface="SF Pro Text"/>
                <a:cs typeface="SF Pro Text"/>
              </a:rPr>
              <a:t> that performs multi-head attention over the output of the encoder 	stack.</a:t>
            </a:r>
            <a:br>
              <a:rPr sz="1400" b="0" i="0" u="none">
                <a:solidFill>
                  <a:srgbClr val="131314"/>
                </a:solidFill>
                <a:latin typeface="SF Pro Text"/>
                <a:ea typeface="SF Pro Text"/>
                <a:cs typeface="SF Pro Text"/>
              </a:rPr>
            </a:br>
            <a:endParaRPr sz="1400">
              <a:latin typeface="SF Pro Text"/>
              <a:cs typeface="SF Pro Text"/>
            </a:endParaRPr>
          </a:p>
        </p:txBody>
      </p:sp>
      <p:sp>
        <p:nvSpPr>
          <p:cNvPr id="613277247" name="Slide Number Placeholder 5"/>
          <p:cNvSpPr>
            <a:spLocks noGrp="1"/>
          </p:cNvSpPr>
          <p:nvPr>
            <p:ph type="sldNum" sz="quarter" idx="12"/>
          </p:nvPr>
        </p:nvSpPr>
        <p:spPr bwMode="auto"/>
        <p:txBody>
          <a:bodyPr/>
          <a:lstStyle/>
          <a:p>
            <a:pPr>
              <a:defRPr/>
            </a:pPr>
            <a:fld id="{81274302-9C7E-7A6B-9901-D34B118D5C3A}"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98456766" name="Title 1"/>
          <p:cNvSpPr>
            <a:spLocks noGrp="1"/>
          </p:cNvSpPr>
          <p:nvPr>
            <p:ph type="title"/>
          </p:nvPr>
        </p:nvSpPr>
        <p:spPr bwMode="auto"/>
        <p:txBody>
          <a:bodyPr/>
          <a:lstStyle/>
          <a:p>
            <a:pPr>
              <a:defRPr/>
            </a:pPr>
            <a:r>
              <a:t>Transformers</a:t>
            </a:r>
          </a:p>
        </p:txBody>
      </p:sp>
      <p:sp>
        <p:nvSpPr>
          <p:cNvPr id="379167026" name="Content Placeholder 2"/>
          <p:cNvSpPr>
            <a:spLocks noGrp="1"/>
          </p:cNvSpPr>
          <p:nvPr>
            <p:ph idx="1"/>
          </p:nvPr>
        </p:nvSpPr>
        <p:spPr bwMode="auto"/>
        <p:txBody>
          <a:bodyPr/>
          <a:lstStyle/>
          <a:p>
            <a:pPr marL="0" indent="0">
              <a:buFont typeface="Arial"/>
              <a:buNone/>
              <a:defRPr/>
            </a:pPr>
            <a:r>
              <a:rPr lang="en-US" sz="1400" b="1" i="0" u="none" strike="noStrike" cap="none" spc="0">
                <a:solidFill>
                  <a:srgbClr val="131314"/>
                </a:solidFill>
                <a:latin typeface="SF Pro Text"/>
                <a:ea typeface="SF Pro Text"/>
                <a:cs typeface="SF Pro Text"/>
              </a:rPr>
              <a:t>I. Core Components and Mechanism</a:t>
            </a:r>
            <a:endParaRPr lang="en-US" sz="1400" b="0" i="0" u="none" strike="noStrike" cap="none" spc="0">
              <a:solidFill>
                <a:schemeClr val="tx1"/>
              </a:solidFill>
              <a:latin typeface="Times New Roman"/>
              <a:cs typeface="Times New Roman"/>
            </a:endParaRPr>
          </a:p>
          <a:p>
            <a:pPr marL="0" indent="0">
              <a:buFont typeface="Arial"/>
              <a:buNone/>
              <a:defRPr/>
            </a:pPr>
            <a:endParaRPr sz="1400">
              <a:latin typeface="SF Pro Text"/>
              <a:cs typeface="SF Pro Text"/>
            </a:endParaRPr>
          </a:p>
          <a:p>
            <a:pPr>
              <a:defRPr/>
            </a:pPr>
            <a:r>
              <a:rPr sz="1400" b="1" i="0" u="none">
                <a:solidFill>
                  <a:srgbClr val="131314"/>
                </a:solidFill>
                <a:latin typeface="SF Pro Text"/>
                <a:ea typeface="SF Pro Text"/>
                <a:cs typeface="SF Pro Text"/>
              </a:rPr>
              <a:t>Attention Function:</a:t>
            </a:r>
            <a:r>
              <a:rPr sz="1400" b="0" i="0" u="none">
                <a:solidFill>
                  <a:srgbClr val="131314"/>
                </a:solidFill>
                <a:latin typeface="SF Pro Text"/>
                <a:ea typeface="SF Pro Text"/>
                <a:cs typeface="SF Pro Text"/>
              </a:rPr>
              <a:t> The attention function maps a query and a set of key-value pairs to an output. The output is computed as a weighted sum of the values, where the weight assigned to each value is determined by a compatibility function of the query with the corresponding key.</a:t>
            </a:r>
            <a:endParaRPr sz="1400">
              <a:latin typeface="SF Pro Text"/>
              <a:ea typeface="SF Pro Text"/>
              <a:cs typeface="SF Pro Text"/>
            </a:endParaRPr>
          </a:p>
          <a:p>
            <a:pPr marL="0" indent="0">
              <a:buFont typeface="Arial"/>
              <a:buNone/>
              <a:defRPr/>
            </a:pPr>
            <a:endParaRPr sz="1400" b="0" i="0" u="none">
              <a:solidFill>
                <a:srgbClr val="131314"/>
              </a:solidFill>
              <a:latin typeface="SF Pro Text"/>
              <a:cs typeface="SF Pro Text"/>
            </a:endParaRPr>
          </a:p>
          <a:p>
            <a:pPr>
              <a:defRPr/>
            </a:pPr>
            <a:r>
              <a:rPr sz="1400" b="1" i="0" u="none">
                <a:solidFill>
                  <a:srgbClr val="131314"/>
                </a:solidFill>
                <a:latin typeface="SF Pro Text"/>
                <a:ea typeface="SF Pro Text"/>
                <a:cs typeface="SF Pro Text"/>
              </a:rPr>
              <a:t>Positional Encoding:</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Positional encoding</a:t>
            </a:r>
            <a:r>
              <a:rPr sz="1400" b="0" i="0" u="none">
                <a:solidFill>
                  <a:srgbClr val="131314"/>
                </a:solidFill>
                <a:latin typeface="SF Pro Text"/>
                <a:ea typeface="SF Pro Text"/>
                <a:cs typeface="SF Pro Text"/>
              </a:rPr>
              <a:t> is incorporated to fuse information about the relative or absolute position of tokens in the sequence. The original Transformer used </a:t>
            </a:r>
            <a:r>
              <a:rPr sz="1400" b="1" i="0" u="none">
                <a:solidFill>
                  <a:srgbClr val="131314"/>
                </a:solidFill>
                <a:latin typeface="SF Pro Text"/>
                <a:ea typeface="SF Pro Text"/>
                <a:cs typeface="SF Pro Text"/>
              </a:rPr>
              <a:t>Absolute Positional Embeddings (APE)</a:t>
            </a:r>
            <a:r>
              <a:rPr sz="1400" b="0" i="0" u="none">
                <a:solidFill>
                  <a:srgbClr val="131314"/>
                </a:solidFill>
                <a:latin typeface="SF Pro Text"/>
                <a:ea typeface="SF Pro Text"/>
                <a:cs typeface="SF Pro Text"/>
              </a:rPr>
              <a:t>, often employing sine and cosine functions for this purpose</a:t>
            </a:r>
            <a:endParaRPr sz="1400">
              <a:latin typeface="SF Pro Text"/>
              <a:cs typeface="SF Pro Text"/>
            </a:endParaRPr>
          </a:p>
        </p:txBody>
      </p:sp>
      <p:sp>
        <p:nvSpPr>
          <p:cNvPr id="1206259698" name="Slide Number Placeholder 5"/>
          <p:cNvSpPr>
            <a:spLocks noGrp="1"/>
          </p:cNvSpPr>
          <p:nvPr>
            <p:ph type="sldNum" sz="quarter" idx="12"/>
          </p:nvPr>
        </p:nvSpPr>
        <p:spPr bwMode="auto"/>
        <p:txBody>
          <a:bodyPr/>
          <a:lstStyle/>
          <a:p>
            <a:pPr>
              <a:defRPr/>
            </a:pPr>
            <a:fld id="{7600E0A8-BABD-C30F-B22C-CF7515D1D21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61581243" name="TextBox 1461581242"/>
          <p:cNvSpPr txBox="1"/>
          <p:nvPr/>
        </p:nvSpPr>
        <p:spPr bwMode="auto">
          <a:xfrm>
            <a:off x="4106248" y="1962148"/>
            <a:ext cx="3258823" cy="64044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LAB -  </a:t>
            </a:r>
            <a:r>
              <a:rPr u="sng">
                <a:solidFill>
                  <a:schemeClr val="hlink"/>
                </a:solidFill>
                <a:hlinkClick r:id="rId3" tooltip="agentic_ver_1.0.tgz"/>
              </a:rPr>
              <a:t>agentic_ver_1.0.tgz</a:t>
            </a:r>
            <a:endParaRPr/>
          </a:p>
          <a:p>
            <a:pPr>
              <a:defRPr/>
            </a:pPr>
            <a:r>
              <a:t>          </a:t>
            </a:r>
          </a:p>
        </p:txBody>
      </p:sp>
      <p:sp>
        <p:nvSpPr>
          <p:cNvPr id="845656813" name="Slide Number Placeholder 3"/>
          <p:cNvSpPr>
            <a:spLocks noGrp="1"/>
          </p:cNvSpPr>
          <p:nvPr>
            <p:ph type="sldNum" sz="quarter" idx="12"/>
          </p:nvPr>
        </p:nvSpPr>
        <p:spPr bwMode="auto"/>
        <p:txBody>
          <a:bodyPr/>
          <a:lstStyle/>
          <a:p>
            <a:pPr>
              <a:defRPr/>
            </a:pPr>
            <a:fld id="{6546D4DE-27FC-70D3-145A-CA16D69A894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1483549" name="Title 1"/>
          <p:cNvSpPr>
            <a:spLocks noGrp="1"/>
          </p:cNvSpPr>
          <p:nvPr>
            <p:ph type="title"/>
          </p:nvPr>
        </p:nvSpPr>
        <p:spPr bwMode="auto"/>
        <p:txBody>
          <a:bodyPr/>
          <a:lstStyle/>
          <a:p>
            <a:pPr>
              <a:defRPr/>
            </a:pPr>
            <a:r>
              <a:t>Transformer based dominance</a:t>
            </a:r>
          </a:p>
        </p:txBody>
      </p:sp>
      <p:sp>
        <p:nvSpPr>
          <p:cNvPr id="1793582339" name="Content Placeholder 2"/>
          <p:cNvSpPr>
            <a:spLocks noGrp="1"/>
          </p:cNvSpPr>
          <p:nvPr>
            <p:ph idx="1"/>
          </p:nvPr>
        </p:nvSpPr>
        <p:spPr bwMode="auto">
          <a:xfrm>
            <a:off x="838198" y="1582830"/>
            <a:ext cx="10515600" cy="4351338"/>
          </a:xfrm>
        </p:spPr>
        <p:txBody>
          <a:bodyPr/>
          <a:lstStyle/>
          <a:p>
            <a:pPr marL="0" indent="0">
              <a:buFont typeface="Arial"/>
              <a:buNone/>
              <a:defRPr/>
            </a:pPr>
            <a:r>
              <a:rPr sz="1400" b="1" i="0" u="none">
                <a:solidFill>
                  <a:srgbClr val="131314"/>
                </a:solidFill>
                <a:latin typeface="SF Pro Text"/>
                <a:ea typeface="SF Pro Text"/>
                <a:cs typeface="SF Pro Text"/>
              </a:rPr>
              <a:t>II. Dominant LLM Architectures Based on the Transformer</a:t>
            </a:r>
            <a:endParaRPr sz="1400" b="1" i="0" u="none">
              <a:solidFill>
                <a:srgbClr val="131314"/>
              </a:solidFill>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The LLMs are generally grouped into three categories based on which components of the original Transformer they utilize:</a:t>
            </a:r>
            <a:br>
              <a:rPr sz="1400" b="0" i="0" u="none">
                <a:solidFill>
                  <a:srgbClr val="131314"/>
                </a:solidFill>
                <a:latin typeface="SF Pro Text"/>
                <a:ea typeface="SF Pro Text"/>
                <a:cs typeface="SF Pro Text"/>
              </a:rPr>
            </a:br>
            <a:endParaRPr sz="1400">
              <a:latin typeface="SF Pro Text"/>
              <a:cs typeface="SF Pro Text"/>
            </a:endParaRPr>
          </a:p>
        </p:txBody>
      </p:sp>
      <p:pic>
        <p:nvPicPr>
          <p:cNvPr id="177789375" name="Picture 177789374"/>
          <p:cNvPicPr>
            <a:picLocks noChangeAspect="1"/>
          </p:cNvPicPr>
          <p:nvPr/>
        </p:nvPicPr>
        <p:blipFill rotWithShape="1">
          <a:blip r:embed="rId3"/>
          <a:stretch/>
        </p:blipFill>
        <p:spPr bwMode="auto">
          <a:xfrm>
            <a:off x="2289268" y="2465293"/>
            <a:ext cx="7762874" cy="4314825"/>
          </a:xfrm>
          <a:prstGeom prst="rect">
            <a:avLst/>
          </a:prstGeom>
        </p:spPr>
      </p:pic>
      <p:sp>
        <p:nvSpPr>
          <p:cNvPr id="270903208" name="Slide Number Placeholder 5"/>
          <p:cNvSpPr>
            <a:spLocks noGrp="1"/>
          </p:cNvSpPr>
          <p:nvPr>
            <p:ph type="sldNum" sz="quarter" idx="12"/>
          </p:nvPr>
        </p:nvSpPr>
        <p:spPr bwMode="auto"/>
        <p:txBody>
          <a:bodyPr/>
          <a:lstStyle/>
          <a:p>
            <a:pPr>
              <a:defRPr/>
            </a:pPr>
            <a:fld id="{E821EEB9-DB70-2991-EF85-A1B976D28AA6}"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53475115" name="Title 1"/>
          <p:cNvSpPr>
            <a:spLocks noGrp="1"/>
          </p:cNvSpPr>
          <p:nvPr>
            <p:ph type="title"/>
          </p:nvPr>
        </p:nvSpPr>
        <p:spPr bwMode="auto"/>
        <p:txBody>
          <a:bodyPr/>
          <a:lstStyle/>
          <a:p>
            <a:pPr>
              <a:defRPr/>
            </a:pPr>
            <a:r>
              <a:t>Reinforcement Learning</a:t>
            </a:r>
          </a:p>
        </p:txBody>
      </p:sp>
      <p:sp>
        <p:nvSpPr>
          <p:cNvPr id="1368828790" name="Content Placeholder 2"/>
          <p:cNvSpPr>
            <a:spLocks noGrp="1"/>
          </p:cNvSpPr>
          <p:nvPr>
            <p:ph idx="1"/>
          </p:nvPr>
        </p:nvSpPr>
        <p:spPr bwMode="auto"/>
        <p:txBody>
          <a:bodyPr/>
          <a:lstStyle/>
          <a:p>
            <a:pPr marL="0" indent="0">
              <a:buFont typeface="Arial"/>
              <a:buNone/>
              <a:defRPr/>
            </a:pPr>
            <a:r>
              <a:rPr sz="1400" b="0" i="0" u="none">
                <a:solidFill>
                  <a:srgbClr val="131314"/>
                </a:solidFill>
                <a:latin typeface="SF Pro Text"/>
                <a:ea typeface="SF Pro Text"/>
                <a:cs typeface="SF Pro Text"/>
              </a:rPr>
              <a:t>The concept of Reinforcement Learning (RL) is discussed in the sources primarily in the context of training and aligning Large Language Models (LLMs) to ensure they meet human expectations.</a:t>
            </a:r>
            <a:br>
              <a:rPr sz="1400" b="0" i="0" u="none">
                <a:solidFill>
                  <a:srgbClr val="131314"/>
                </a:solidFill>
                <a:latin typeface="SF Pro Text"/>
                <a:ea typeface="SF Pro Text"/>
                <a:cs typeface="SF Pro Text"/>
              </a:rPr>
            </a:br>
            <a:endParaRPr sz="1400">
              <a:latin typeface="SF Pro Text"/>
              <a:ea typeface="SF Pro Text"/>
              <a:cs typeface="SF Pro Text"/>
            </a:endParaRPr>
          </a:p>
          <a:p>
            <a:pPr marL="0" indent="0">
              <a:buFont typeface="Arial"/>
              <a:buNone/>
              <a:defRPr/>
            </a:pPr>
            <a:r>
              <a:rPr sz="1400" b="1" i="0" u="none">
                <a:solidFill>
                  <a:srgbClr val="131314"/>
                </a:solidFill>
                <a:latin typeface="SF Pro Text"/>
                <a:ea typeface="SF Pro Text"/>
                <a:cs typeface="SF Pro Text"/>
              </a:rPr>
              <a:t>I. Reinforcement Learning in LLMs (RLHF)</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In the realm of LLMs, </a:t>
            </a:r>
            <a:r>
              <a:rPr sz="1400" b="1" i="1" u="sng">
                <a:solidFill>
                  <a:srgbClr val="131314"/>
                </a:solidFill>
                <a:latin typeface="SF Pro Text"/>
                <a:ea typeface="SF Pro Text"/>
                <a:cs typeface="SF Pro Text"/>
              </a:rPr>
              <a:t>RL is most prominently utilized</a:t>
            </a:r>
            <a:r>
              <a:rPr sz="1400" b="0" i="0" u="none">
                <a:solidFill>
                  <a:srgbClr val="131314"/>
                </a:solidFill>
                <a:latin typeface="SF Pro Text"/>
                <a:ea typeface="SF Pro Text"/>
                <a:cs typeface="SF Pro Text"/>
              </a:rPr>
              <a:t> through </a:t>
            </a:r>
            <a:r>
              <a:rPr sz="1400" b="1" i="0" u="none">
                <a:solidFill>
                  <a:srgbClr val="131314"/>
                </a:solidFill>
                <a:latin typeface="SF Pro Text"/>
                <a:ea typeface="SF Pro Text"/>
                <a:cs typeface="SF Pro Text"/>
              </a:rPr>
              <a:t>Reinforcement Learning from Human Feedback (RLHF)</a:t>
            </a:r>
            <a:r>
              <a:rPr sz="1400" b="0" i="0" u="none">
                <a:solidFill>
                  <a:srgbClr val="131314"/>
                </a:solidFill>
                <a:latin typeface="SF Pro Text"/>
                <a:ea typeface="SF Pro Text"/>
                <a:cs typeface="SF Pro Text"/>
              </a:rPr>
              <a:t>.</a:t>
            </a:r>
          </a:p>
          <a:p>
            <a:pPr marL="0" indent="0">
              <a:buFont typeface="Arial"/>
              <a:buNone/>
              <a:defRPr/>
            </a:pPr>
            <a:r>
              <a:rPr sz="1400" b="0" i="0" u="none">
                <a:solidFill>
                  <a:srgbClr val="131314"/>
                </a:solidFill>
                <a:latin typeface="SF Pro Text"/>
                <a:ea typeface="SF Pro Text"/>
                <a:cs typeface="SF Pro Text"/>
              </a:rPr>
              <a:t> The application of RLHF is part of the </a:t>
            </a:r>
            <a:r>
              <a:rPr sz="1400" b="1" i="0" u="none">
                <a:solidFill>
                  <a:srgbClr val="131314"/>
                </a:solidFill>
                <a:latin typeface="SF Pro Text"/>
                <a:ea typeface="SF Pro Text"/>
                <a:cs typeface="SF Pro Text"/>
              </a:rPr>
              <a:t>alignment</a:t>
            </a:r>
            <a:r>
              <a:rPr sz="1400" b="0" i="0" u="none">
                <a:solidFill>
                  <a:srgbClr val="131314"/>
                </a:solidFill>
                <a:latin typeface="SF Pro Text"/>
                <a:ea typeface="SF Pro Text"/>
                <a:cs typeface="SF Pro Text"/>
              </a:rPr>
              <a:t> process, which is essential because LLMs, when initially pre-trained only for word prediction, often exhibit </a:t>
            </a:r>
            <a:r>
              <a:rPr sz="1400" b="1" i="0" u="none">
                <a:solidFill>
                  <a:srgbClr val="131314"/>
                </a:solidFill>
                <a:latin typeface="SF Pro Text"/>
                <a:ea typeface="SF Pro Text"/>
                <a:cs typeface="SF Pro Text"/>
              </a:rPr>
              <a:t>unintended behaviors</a:t>
            </a:r>
            <a:r>
              <a:rPr sz="1400" b="0" i="0" u="none">
                <a:solidFill>
                  <a:srgbClr val="131314"/>
                </a:solidFill>
                <a:latin typeface="SF Pro Text"/>
                <a:ea typeface="SF Pro Text"/>
                <a:cs typeface="SF Pro Text"/>
              </a:rPr>
              <a:t>, such as generating toxic, harmful, misleading, or biased content</a:t>
            </a:r>
            <a:endParaRPr sz="1400">
              <a:latin typeface="SF Pro Text"/>
              <a:cs typeface="SF Pro Text"/>
            </a:endParaRPr>
          </a:p>
        </p:txBody>
      </p:sp>
      <p:sp>
        <p:nvSpPr>
          <p:cNvPr id="1163163959" name="Slide Number Placeholder 5"/>
          <p:cNvSpPr>
            <a:spLocks noGrp="1"/>
          </p:cNvSpPr>
          <p:nvPr>
            <p:ph type="sldNum" sz="quarter" idx="12"/>
          </p:nvPr>
        </p:nvSpPr>
        <p:spPr bwMode="auto"/>
        <p:txBody>
          <a:bodyPr/>
          <a:lstStyle/>
          <a:p>
            <a:pPr>
              <a:defRPr/>
            </a:pPr>
            <a:fld id="{2AD0B678-496D-776A-D70A-FF7135AAC807}"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58769556" name="Content Placeholder 2"/>
          <p:cNvSpPr>
            <a:spLocks noGrp="1"/>
          </p:cNvSpPr>
          <p:nvPr>
            <p:ph idx="1"/>
          </p:nvPr>
        </p:nvSpPr>
        <p:spPr bwMode="auto"/>
        <p:txBody>
          <a:bodyPr/>
          <a:lstStyle/>
          <a:p>
            <a:pPr marL="0" indent="0">
              <a:buFont typeface="Arial"/>
              <a:buNone/>
              <a:defRPr/>
            </a:pPr>
            <a:r>
              <a:rPr sz="1400">
                <a:latin typeface="SF Pro Text"/>
                <a:ea typeface="SF Pro Text"/>
                <a:cs typeface="SF Pro Text"/>
              </a:rPr>
              <a:t>	</a:t>
            </a:r>
            <a:r>
              <a:rPr sz="1400" b="1" i="0" u="none">
                <a:solidFill>
                  <a:srgbClr val="131314"/>
                </a:solidFill>
                <a:latin typeface="SF Pro Text"/>
                <a:ea typeface="SF Pro Text"/>
                <a:cs typeface="SF Pro Text"/>
              </a:rPr>
              <a:t>Purpose of RLHF:</a:t>
            </a:r>
            <a:endParaRPr sz="14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	Alignment:</a:t>
            </a:r>
            <a:r>
              <a:rPr sz="1400" b="0" i="0" u="none">
                <a:solidFill>
                  <a:srgbClr val="131314"/>
                </a:solidFill>
                <a:latin typeface="SF Pro Text"/>
                <a:ea typeface="SF Pro Text"/>
                <a:cs typeface="SF Pro Text"/>
              </a:rPr>
              <a:t> RLHF is the process of </a:t>
            </a:r>
            <a:r>
              <a:rPr sz="1400" b="1" i="0" u="none">
                <a:solidFill>
                  <a:srgbClr val="131314"/>
                </a:solidFill>
                <a:latin typeface="SF Pro Text"/>
                <a:ea typeface="SF Pro Text"/>
                <a:cs typeface="SF Pro Text"/>
              </a:rPr>
              <a:t>steering AI systems towards human goals, preferences, and principles</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1" i="0" u="none">
                <a:solidFill>
                  <a:srgbClr val="131314"/>
                </a:solidFill>
                <a:latin typeface="SF Pro Text"/>
                <a:ea typeface="SF Pro Text"/>
                <a:cs typeface="SF Pro Text"/>
              </a:rPr>
              <a:t>	Refinement:</a:t>
            </a:r>
            <a:r>
              <a:rPr sz="1400" b="0" i="0" u="none">
                <a:solidFill>
                  <a:srgbClr val="131314"/>
                </a:solidFill>
                <a:latin typeface="SF Pro Text"/>
                <a:ea typeface="SF Pro Text"/>
                <a:cs typeface="SF Pro Text"/>
              </a:rPr>
              <a:t> It is used to further fine-tune the model, following initial supervised fine-tuning (SFT) or 	instruction tuning, to improve alignment and avoid unintended behaviors.</a:t>
            </a:r>
            <a:endParaRPr sz="1400">
              <a:latin typeface="SF Pro Text"/>
              <a:cs typeface="SF Pro Text"/>
            </a:endParaRPr>
          </a:p>
        </p:txBody>
      </p:sp>
      <p:sp>
        <p:nvSpPr>
          <p:cNvPr id="140779195" name="Slide Number Placeholder 5"/>
          <p:cNvSpPr>
            <a:spLocks noGrp="1"/>
          </p:cNvSpPr>
          <p:nvPr>
            <p:ph type="sldNum" sz="quarter" idx="12"/>
          </p:nvPr>
        </p:nvSpPr>
        <p:spPr bwMode="auto"/>
        <p:txBody>
          <a:bodyPr/>
          <a:lstStyle/>
          <a:p>
            <a:pPr>
              <a:defRPr/>
            </a:pPr>
            <a:fld id="{283D0EA0-B6E6-D750-39B6-45B05ACC2CF5}"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1763152"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II. The RLHF Mechanism</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The core steps of using RL to fine-tune an LLM policy based on human preferences involve:</a:t>
            </a:r>
            <a:endParaRPr sz="1400">
              <a:latin typeface="SF Pro Text"/>
              <a:ea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1. </a:t>
            </a:r>
            <a:r>
              <a:rPr sz="1400" b="1" i="0" u="none">
                <a:solidFill>
                  <a:srgbClr val="131314"/>
                </a:solidFill>
                <a:latin typeface="SF Pro Text"/>
                <a:ea typeface="SF Pro Text"/>
                <a:cs typeface="SF Pro Text"/>
              </a:rPr>
              <a:t>Human Feedback and Reward Model:</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A dataset of </a:t>
            </a:r>
            <a:r>
              <a:rPr sz="1400" b="1" i="0" u="none">
                <a:solidFill>
                  <a:srgbClr val="131314"/>
                </a:solidFill>
                <a:latin typeface="SF Pro Text"/>
                <a:ea typeface="SF Pro Text"/>
                <a:cs typeface="SF Pro Text"/>
              </a:rPr>
              <a:t>human-ranked model outputs</a:t>
            </a:r>
            <a:r>
              <a:rPr sz="1400" b="0" i="0" u="none">
                <a:solidFill>
                  <a:srgbClr val="131314"/>
                </a:solidFill>
                <a:latin typeface="SF Pro Text"/>
                <a:ea typeface="SF Pro Text"/>
                <a:cs typeface="SF Pro Text"/>
              </a:rPr>
              <a:t> is collected.</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A </a:t>
            </a:r>
            <a:r>
              <a:rPr sz="1400" b="1" i="0" u="none">
                <a:solidFill>
                  <a:srgbClr val="131314"/>
                </a:solidFill>
                <a:latin typeface="SF Pro Text"/>
                <a:ea typeface="SF Pro Text"/>
                <a:cs typeface="SF Pro Text"/>
              </a:rPr>
              <a:t>reward model</a:t>
            </a:r>
            <a:r>
              <a:rPr sz="1400" b="0" i="0" u="none">
                <a:solidFill>
                  <a:srgbClr val="131314"/>
                </a:solidFill>
                <a:latin typeface="SF Pro Text"/>
                <a:ea typeface="SF Pro Text"/>
                <a:cs typeface="SF Pro Text"/>
              </a:rPr>
              <a:t> is trained to learn alignment preferences from this human feedback.</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The reward model is then able to </a:t>
            </a:r>
            <a:r>
              <a:rPr sz="1400" b="1" i="0" u="none">
                <a:solidFill>
                  <a:srgbClr val="131314"/>
                </a:solidFill>
                <a:latin typeface="SF Pro Text"/>
                <a:ea typeface="SF Pro Text"/>
                <a:cs typeface="SF Pro Text"/>
              </a:rPr>
              <a:t>rate different outputs and score them</a:t>
            </a:r>
            <a:r>
              <a:rPr sz="1400" b="0" i="0" u="none">
                <a:solidFill>
                  <a:srgbClr val="131314"/>
                </a:solidFill>
                <a:latin typeface="SF Pro Text"/>
                <a:ea typeface="SF Pro Text"/>
                <a:cs typeface="SF Pro Text"/>
              </a:rPr>
              <a:t> according to the alignment preferences given by humans.</a:t>
            </a:r>
            <a:endParaRPr sz="1400">
              <a:latin typeface="SF Pro Text"/>
              <a:cs typeface="SF Pro Text"/>
            </a:endParaRPr>
          </a:p>
        </p:txBody>
      </p:sp>
      <p:sp>
        <p:nvSpPr>
          <p:cNvPr id="941069681" name="Slide Number Placeholder 5"/>
          <p:cNvSpPr>
            <a:spLocks noGrp="1"/>
          </p:cNvSpPr>
          <p:nvPr>
            <p:ph type="sldNum" sz="quarter" idx="12"/>
          </p:nvPr>
        </p:nvSpPr>
        <p:spPr bwMode="auto"/>
        <p:txBody>
          <a:bodyPr/>
          <a:lstStyle/>
          <a:p>
            <a:pPr>
              <a:defRPr/>
            </a:pPr>
            <a:fld id="{F0CE94E0-0D53-BDDD-5810-3EB9E1DD403A}"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06312724" name="Content Placeholder 2"/>
          <p:cNvSpPr>
            <a:spLocks noGrp="1"/>
          </p:cNvSpPr>
          <p:nvPr>
            <p:ph idx="1"/>
          </p:nvPr>
        </p:nvSpPr>
        <p:spPr bwMode="auto"/>
        <p:txBody>
          <a:bodyPr/>
          <a:lstStyle/>
          <a:p>
            <a:pPr marL="0" indent="0">
              <a:buFont typeface="Arial"/>
              <a:buNone/>
              <a:defRPr/>
            </a:pPr>
            <a:r>
              <a:rPr lang="en-US" sz="1400" b="1" i="0" u="none" strike="noStrike" cap="none" spc="0">
                <a:solidFill>
                  <a:srgbClr val="131314"/>
                </a:solidFill>
                <a:latin typeface="SF Pro Text"/>
                <a:ea typeface="SF Pro Text"/>
                <a:cs typeface="SF Pro Text"/>
              </a:rPr>
              <a:t>II. The RLHF Mechanism</a:t>
            </a:r>
            <a:endParaRPr lang="en-US" sz="1400" b="0" i="0" u="none" strike="noStrike" cap="none" spc="0">
              <a:solidFill>
                <a:schemeClr val="tx1"/>
              </a:solidFill>
              <a:latin typeface="Times New Roman"/>
              <a:cs typeface="Times New Roman"/>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2. </a:t>
            </a:r>
            <a:r>
              <a:rPr sz="1400" b="1" i="0" u="none">
                <a:solidFill>
                  <a:srgbClr val="131314"/>
                </a:solidFill>
                <a:latin typeface="SF Pro Text"/>
                <a:ea typeface="SF Pro Text"/>
                <a:cs typeface="SF Pro Text"/>
              </a:rPr>
              <a:t>Fine-Tuning via RL:</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The learned </a:t>
            </a:r>
            <a:r>
              <a:rPr sz="1400" b="1" i="0" u="none">
                <a:solidFill>
                  <a:srgbClr val="131314"/>
                </a:solidFill>
                <a:latin typeface="SF Pro Text"/>
                <a:ea typeface="SF Pro Text"/>
                <a:cs typeface="SF Pro Text"/>
              </a:rPr>
              <a:t>reward model gives feedback to the original LLM</a:t>
            </a:r>
            <a:r>
              <a:rPr sz="1400" b="0" i="0" u="none">
                <a:solidFill>
                  <a:srgbClr val="131314"/>
                </a:solidFill>
                <a:latin typeface="SF Pro Text"/>
                <a:ea typeface="SF Pro Text"/>
                <a:cs typeface="SF Pro Text"/>
              </a:rPr>
              <a:t>.</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This feedback is used to </a:t>
            </a:r>
            <a:r>
              <a:rPr sz="1400" b="1" i="0" u="none">
                <a:solidFill>
                  <a:srgbClr val="131314"/>
                </a:solidFill>
                <a:latin typeface="SF Pro Text"/>
                <a:ea typeface="SF Pro Text"/>
                <a:cs typeface="SF Pro Text"/>
              </a:rPr>
              <a:t>tune the LLM further</a:t>
            </a:r>
            <a:r>
              <a:rPr sz="1400" b="0" i="0" u="none">
                <a:solidFill>
                  <a:srgbClr val="131314"/>
                </a:solidFill>
                <a:latin typeface="SF Pro Text"/>
                <a:ea typeface="SF Pro Text"/>
                <a:cs typeface="SF Pro Text"/>
              </a:rPr>
              <a:t> using reinforcement learning algorithms.</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    ◦ The model is refined to </a:t>
            </a:r>
            <a:r>
              <a:rPr sz="1400" b="1" i="0" u="none">
                <a:solidFill>
                  <a:srgbClr val="131314"/>
                </a:solidFill>
                <a:latin typeface="SF Pro Text"/>
                <a:ea typeface="SF Pro Text"/>
                <a:cs typeface="SF Pro Text"/>
              </a:rPr>
              <a:t>optimize the reward function</a:t>
            </a:r>
            <a:r>
              <a:rPr sz="1400" b="0" i="0" u="none">
                <a:solidFill>
                  <a:srgbClr val="131314"/>
                </a:solidFill>
                <a:latin typeface="SF Pro Text"/>
                <a:ea typeface="SF Pro Text"/>
                <a:cs typeface="SF Pro Text"/>
              </a:rPr>
              <a:t> derived from human preferences.</a:t>
            </a:r>
            <a:endParaRPr sz="1400">
              <a:latin typeface="SF Pro Text"/>
              <a:cs typeface="SF Pro Text"/>
            </a:endParaRPr>
          </a:p>
        </p:txBody>
      </p:sp>
      <p:sp>
        <p:nvSpPr>
          <p:cNvPr id="1538385176" name="Slide Number Placeholder 5"/>
          <p:cNvSpPr>
            <a:spLocks noGrp="1"/>
          </p:cNvSpPr>
          <p:nvPr>
            <p:ph type="sldNum" sz="quarter" idx="12"/>
          </p:nvPr>
        </p:nvSpPr>
        <p:spPr bwMode="auto"/>
        <p:txBody>
          <a:bodyPr/>
          <a:lstStyle/>
          <a:p>
            <a:pPr>
              <a:defRPr/>
            </a:pPr>
            <a:fld id="{BC821252-A12F-DEBE-35E4-EAAA4E98B0A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7101282" name="Content Placeholder 2"/>
          <p:cNvSpPr>
            <a:spLocks noGrp="1"/>
          </p:cNvSpPr>
          <p:nvPr>
            <p:ph idx="1"/>
          </p:nvPr>
        </p:nvSpPr>
        <p:spPr bwMode="auto">
          <a:xfrm>
            <a:off x="838198" y="1526800"/>
            <a:ext cx="10515600" cy="4351338"/>
          </a:xfrm>
        </p:spPr>
        <p:txBody>
          <a:bodyPr/>
          <a:lstStyle/>
          <a:p>
            <a:pPr marL="0" indent="0">
              <a:buFont typeface="Arial"/>
              <a:buNone/>
              <a:defRPr/>
            </a:pPr>
            <a:r>
              <a:rPr sz="1400" b="1" i="0" u="none">
                <a:solidFill>
                  <a:srgbClr val="131314"/>
                </a:solidFill>
                <a:latin typeface="SF Pro Text"/>
                <a:ea typeface="SF Pro Text"/>
                <a:cs typeface="SF Pro Text"/>
              </a:rPr>
              <a:t>III. Usage and Examples</a:t>
            </a:r>
            <a:endParaRPr sz="1400">
              <a:latin typeface="SF Pro Text"/>
              <a:cs typeface="SF Pro Text"/>
            </a:endParaRPr>
          </a:p>
          <a:p>
            <a:pPr marL="0" indent="0">
              <a:buFont typeface="Arial"/>
              <a:buNone/>
              <a:defRPr/>
            </a:pPr>
            <a:r>
              <a:rPr sz="1400" b="0" i="0" u="none">
                <a:solidFill>
                  <a:srgbClr val="131314"/>
                </a:solidFill>
                <a:latin typeface="SF Pro Text"/>
                <a:ea typeface="SF Pro Text"/>
                <a:cs typeface="SF Pro Text"/>
              </a:rPr>
              <a:t>RLHF is a defining technique for achieving instruction-following and safe behavior in major LLMs:</a:t>
            </a: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GPT Family:</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InstructGPT</a:t>
            </a:r>
            <a:r>
              <a:rPr sz="1400" b="0" i="0" u="none">
                <a:solidFill>
                  <a:srgbClr val="131314"/>
                </a:solidFill>
                <a:latin typeface="SF Pro Text"/>
                <a:ea typeface="SF Pro Text"/>
                <a:cs typeface="SF Pro Text"/>
              </a:rPr>
              <a:t> was proposed to align language models with user intent by fine-tuning with human 	feedback. </a:t>
            </a:r>
            <a:r>
              <a:rPr sz="1400" b="1" i="0" u="none">
                <a:solidFill>
                  <a:srgbClr val="131314"/>
                </a:solidFill>
                <a:latin typeface="SF Pro Text"/>
                <a:ea typeface="SF Pro Text"/>
                <a:cs typeface="SF Pro Text"/>
              </a:rPr>
              <a:t>ChatGPT</a:t>
            </a:r>
            <a:r>
              <a:rPr sz="1400" b="0" i="0" u="none">
                <a:solidFill>
                  <a:srgbClr val="131314"/>
                </a:solidFill>
                <a:latin typeface="SF Pro Text"/>
                <a:ea typeface="SF Pro Text"/>
                <a:cs typeface="SF Pro Text"/>
              </a:rPr>
              <a:t> is a sibling model to InstructGPT, trained to follow instructions. </a:t>
            </a:r>
            <a:r>
              <a:rPr sz="1400" b="1" i="0" u="none">
                <a:solidFill>
                  <a:srgbClr val="131314"/>
                </a:solidFill>
                <a:latin typeface="SF Pro Text"/>
                <a:ea typeface="SF Pro Text"/>
                <a:cs typeface="SF Pro Text"/>
              </a:rPr>
              <a:t>GPT-4</a:t>
            </a:r>
            <a:r>
              <a:rPr sz="1400" b="0" i="0" u="none">
                <a:solidFill>
                  <a:srgbClr val="131314"/>
                </a:solidFill>
                <a:latin typeface="SF Pro Text"/>
                <a:ea typeface="SF Pro Text"/>
                <a:cs typeface="SF Pro Text"/>
              </a:rPr>
              <a:t> was first pre-trained 	to predict next tokens and then </a:t>
            </a:r>
            <a:r>
              <a:rPr sz="1400" b="1" i="0" u="none">
                <a:solidFill>
                  <a:srgbClr val="131314"/>
                </a:solidFill>
                <a:latin typeface="SF Pro Text"/>
                <a:ea typeface="SF Pro Text"/>
                <a:cs typeface="SF Pro Text"/>
              </a:rPr>
              <a:t>fine-tuned with RLHF</a:t>
            </a:r>
            <a:r>
              <a:rPr sz="1400" b="0" i="0" u="none">
                <a:solidFill>
                  <a:srgbClr val="131314"/>
                </a:solidFill>
                <a:latin typeface="SF Pro Text"/>
                <a:ea typeface="SF Pro Text"/>
                <a:cs typeface="SF Pro Text"/>
              </a:rPr>
              <a:t> to align its behaviors with human-desired ones.</a:t>
            </a: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LLaMA Family:</a:t>
            </a:r>
            <a:r>
              <a:rPr sz="1400" b="0" i="0" u="none">
                <a:solidFill>
                  <a:srgbClr val="131314"/>
                </a:solidFill>
                <a:latin typeface="SF Pro Text"/>
                <a:ea typeface="SF Pro Text"/>
                <a:cs typeface="SF Pro Text"/>
              </a:rPr>
              <a:t> The </a:t>
            </a:r>
            <a:r>
              <a:rPr sz="1400" b="1" i="0" u="none">
                <a:solidFill>
                  <a:srgbClr val="131314"/>
                </a:solidFill>
                <a:latin typeface="SF Pro Text"/>
                <a:ea typeface="SF Pro Text"/>
                <a:cs typeface="SF Pro Text"/>
              </a:rPr>
              <a:t>LLaMA-2 Chat models</a:t>
            </a:r>
            <a:r>
              <a:rPr sz="1400" b="0" i="0" u="none">
                <a:solidFill>
                  <a:srgbClr val="131314"/>
                </a:solidFill>
                <a:latin typeface="SF Pro Text"/>
                <a:ea typeface="SF Pro Text"/>
                <a:cs typeface="SF Pro Text"/>
              </a:rPr>
              <a:t> were iteratively refined using </a:t>
            </a:r>
            <a:r>
              <a:rPr sz="1400" b="1" i="0" u="none">
                <a:solidFill>
                  <a:srgbClr val="131314"/>
                </a:solidFill>
                <a:latin typeface="SF Pro Text"/>
                <a:ea typeface="SF Pro Text"/>
                <a:cs typeface="SF Pro Text"/>
              </a:rPr>
              <a:t>RLHF</a:t>
            </a:r>
            <a:r>
              <a:rPr sz="1400" b="0" i="0" u="none">
                <a:solidFill>
                  <a:srgbClr val="131314"/>
                </a:solidFill>
                <a:latin typeface="SF Pro Text"/>
                <a:ea typeface="SF Pro Text"/>
                <a:cs typeface="SF Pro Text"/>
              </a:rPr>
              <a:t>, rejection sampling, and 	proximal policy optimization.</a:t>
            </a: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AI Agents:</a:t>
            </a:r>
            <a:r>
              <a:rPr sz="1400" b="0" i="0" u="none">
                <a:solidFill>
                  <a:srgbClr val="131314"/>
                </a:solidFill>
                <a:latin typeface="SF Pro Text"/>
                <a:ea typeface="SF Pro Text"/>
                <a:cs typeface="SF Pro Text"/>
              </a:rPr>
              <a:t> RL is also used to enable LLM-based agents to continually improve itself using </a:t>
            </a:r>
            <a:r>
              <a:rPr sz="1400" b="1" i="0" u="none">
                <a:solidFill>
                  <a:srgbClr val="131314"/>
                </a:solidFill>
                <a:latin typeface="SF Pro Text"/>
                <a:ea typeface="SF Pro Text"/>
                <a:cs typeface="SF Pro Text"/>
              </a:rPr>
              <a:t>feedback data 	collected through interactions</a:t>
            </a:r>
            <a:r>
              <a:rPr sz="1400" b="0" i="0" u="none">
                <a:solidFill>
                  <a:srgbClr val="131314"/>
                </a:solidFill>
                <a:latin typeface="SF Pro Text"/>
                <a:ea typeface="SF Pro Text"/>
                <a:cs typeface="SF Pro Text"/>
              </a:rPr>
              <a:t>. For instance, </a:t>
            </a:r>
            <a:r>
              <a:rPr sz="1400" b="1" i="0" u="none">
                <a:solidFill>
                  <a:srgbClr val="131314"/>
                </a:solidFill>
                <a:latin typeface="SF Pro Text"/>
                <a:ea typeface="SF Pro Text"/>
                <a:cs typeface="SF Pro Text"/>
              </a:rPr>
              <a:t>Sparrow</a:t>
            </a:r>
            <a:r>
              <a:rPr sz="1400" b="0" i="0" u="none">
                <a:solidFill>
                  <a:srgbClr val="131314"/>
                </a:solidFill>
                <a:latin typeface="SF Pro Text"/>
                <a:ea typeface="SF Pro Text"/>
                <a:cs typeface="SF Pro Text"/>
              </a:rPr>
              <a:t>, an information-seeking dialogue agent, was trained 	using </a:t>
            </a:r>
            <a:r>
              <a:rPr sz="1400" b="1" i="0" u="none">
                <a:solidFill>
                  <a:srgbClr val="131314"/>
                </a:solidFill>
                <a:latin typeface="SF Pro Text"/>
                <a:ea typeface="SF Pro Text"/>
                <a:cs typeface="SF Pro Text"/>
              </a:rPr>
              <a:t>reinforcement learning from human feedback</a:t>
            </a:r>
            <a:r>
              <a:rPr sz="1400" b="0" i="0" u="none">
                <a:solidFill>
                  <a:srgbClr val="131314"/>
                </a:solidFill>
                <a:latin typeface="SF Pro Text"/>
                <a:ea typeface="SF Pro Text"/>
                <a:cs typeface="SF Pro Text"/>
              </a:rPr>
              <a:t> to be more helpful, correct, and harmless. </a:t>
            </a:r>
            <a:r>
              <a:rPr sz="1400" b="1" i="0" u="none">
                <a:solidFill>
                  <a:srgbClr val="131314"/>
                </a:solidFill>
                <a:latin typeface="SF Pro Text"/>
                <a:ea typeface="SF Pro Text"/>
                <a:cs typeface="SF Pro Text"/>
              </a:rPr>
              <a:t>WebGPT</a:t>
            </a:r>
            <a:r>
              <a:rPr sz="1400" b="0" i="0" u="none">
                <a:solidFill>
                  <a:srgbClr val="131314"/>
                </a:solidFill>
                <a:latin typeface="SF Pro Text"/>
                <a:ea typeface="SF Pro Text"/>
                <a:cs typeface="SF Pro Text"/>
              </a:rPr>
              <a:t>, a 	descendant of GPT-3, was refined to optimize its reward function via </a:t>
            </a:r>
            <a:r>
              <a:rPr sz="1400" b="1" i="0" u="none">
                <a:solidFill>
                  <a:srgbClr val="131314"/>
                </a:solidFill>
                <a:latin typeface="SF Pro Text"/>
                <a:ea typeface="SF Pro Text"/>
                <a:cs typeface="SF Pro Text"/>
              </a:rPr>
              <a:t>reinforcement learning and rejection 	sampling</a:t>
            </a:r>
            <a:r>
              <a:rPr sz="1400" b="0" i="0" u="none">
                <a:solidFill>
                  <a:srgbClr val="131314"/>
                </a:solidFill>
                <a:latin typeface="SF Pro Text"/>
                <a:ea typeface="SF Pro Text"/>
                <a:cs typeface="SF Pro Text"/>
              </a:rPr>
              <a:t>.</a:t>
            </a:r>
            <a:endParaRPr sz="1400">
              <a:latin typeface="SF Pro Text"/>
              <a:cs typeface="SF Pro Text"/>
            </a:endParaRPr>
          </a:p>
        </p:txBody>
      </p:sp>
      <p:sp>
        <p:nvSpPr>
          <p:cNvPr id="820253504" name="Slide Number Placeholder 5"/>
          <p:cNvSpPr>
            <a:spLocks noGrp="1"/>
          </p:cNvSpPr>
          <p:nvPr>
            <p:ph type="sldNum" sz="quarter" idx="12"/>
          </p:nvPr>
        </p:nvSpPr>
        <p:spPr bwMode="auto"/>
        <p:txBody>
          <a:bodyPr/>
          <a:lstStyle/>
          <a:p>
            <a:pPr>
              <a:defRPr/>
            </a:pPr>
            <a:fld id="{254E7D22-BB23-2B60-A760-F5B5540264C3}"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8541975" name="Content Placeholder 2"/>
          <p:cNvSpPr>
            <a:spLocks noGrp="1"/>
          </p:cNvSpPr>
          <p:nvPr>
            <p:ph idx="1"/>
          </p:nvPr>
        </p:nvSpPr>
        <p:spPr bwMode="auto"/>
        <p:txBody>
          <a:bodyPr/>
          <a:lstStyle/>
          <a:p>
            <a:pPr marL="0" indent="0">
              <a:buFont typeface="Arial"/>
              <a:buNone/>
              <a:defRPr/>
            </a:pPr>
            <a:r>
              <a:rPr sz="1400" b="1" i="0" u="none">
                <a:solidFill>
                  <a:srgbClr val="131314"/>
                </a:solidFill>
                <a:latin typeface="SF Pro Text"/>
                <a:ea typeface="SF Pro Text"/>
                <a:cs typeface="SF Pro Text"/>
              </a:rPr>
              <a:t>IV. Alternatives to RLHF</a:t>
            </a: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The sources note that RLHF is a </a:t>
            </a:r>
            <a:r>
              <a:rPr sz="1400" b="1" i="0" u="none">
                <a:solidFill>
                  <a:srgbClr val="131314"/>
                </a:solidFill>
                <a:latin typeface="SF Pro Text"/>
                <a:ea typeface="SF Pro Text"/>
                <a:cs typeface="SF Pro Text"/>
              </a:rPr>
              <a:t>complex and often unstable procedure</a:t>
            </a:r>
            <a:r>
              <a:rPr sz="1400" b="0" i="0" u="none">
                <a:solidFill>
                  <a:srgbClr val="131314"/>
                </a:solidFill>
                <a:latin typeface="SF Pro Text"/>
                <a:ea typeface="SF Pro Text"/>
                <a:cs typeface="SF Pro Text"/>
              </a:rPr>
              <a:t>. This has led to the development of 	alternative alignment techniques that circumvent the direct use of RL:</a:t>
            </a:r>
            <a:endParaRPr sz="1400">
              <a:latin typeface="SF Pro Text"/>
              <a:cs typeface="SF Pro Text"/>
            </a:endParaRPr>
          </a:p>
          <a:p>
            <a:pPr marL="0" indent="0">
              <a:buFont typeface="Arial"/>
              <a:buNone/>
              <a:defRPr/>
            </a:pPr>
            <a:endParaRPr sz="1400">
              <a:latin typeface="SF Pro Text"/>
              <a:ea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Direct Preference Optimization (DPO):</a:t>
            </a:r>
            <a:r>
              <a:rPr sz="1400" b="0" i="0" u="none">
                <a:solidFill>
                  <a:srgbClr val="131314"/>
                </a:solidFill>
                <a:latin typeface="SF Pro Text"/>
                <a:ea typeface="SF Pro Text"/>
                <a:cs typeface="SF Pro Text"/>
              </a:rPr>
              <a:t> DPO addresses the complexity of RLHF by leveraging a mapping 	between reward functions and optimal policies. It allows the problem to be solved with a single stage of policy 	training, essentially solving a </a:t>
            </a:r>
            <a:r>
              <a:rPr sz="1400" b="1" i="0" u="none">
                <a:solidFill>
                  <a:srgbClr val="131314"/>
                </a:solidFill>
                <a:latin typeface="SF Pro Text"/>
                <a:ea typeface="SF Pro Text"/>
                <a:cs typeface="SF Pro Text"/>
              </a:rPr>
              <a:t>classification problem</a:t>
            </a:r>
            <a:r>
              <a:rPr sz="1400" b="0" i="0" u="none">
                <a:solidFill>
                  <a:srgbClr val="131314"/>
                </a:solidFill>
                <a:latin typeface="SF Pro Text"/>
                <a:ea typeface="SF Pro Text"/>
                <a:cs typeface="SF Pro Text"/>
              </a:rPr>
              <a:t> on the human preference data, thus </a:t>
            </a:r>
            <a:r>
              <a:rPr sz="1400" b="1" i="0" u="none">
                <a:solidFill>
                  <a:srgbClr val="131314"/>
                </a:solidFill>
                <a:latin typeface="SF Pro Text"/>
                <a:ea typeface="SF Pro Text"/>
                <a:cs typeface="SF Pro Text"/>
              </a:rPr>
              <a:t>eliminating the need 	for fitting a reward model</a:t>
            </a:r>
            <a:r>
              <a:rPr sz="1400" b="0" i="0" u="none">
                <a:solidFill>
                  <a:srgbClr val="131314"/>
                </a:solidFill>
                <a:latin typeface="SF Pro Text"/>
                <a:ea typeface="SF Pro Text"/>
                <a:cs typeface="SF Pro Text"/>
              </a:rPr>
              <a:t> or using reinforcement learning during fine-tuning.</a:t>
            </a:r>
          </a:p>
          <a:p>
            <a:pPr marL="0" indent="0">
              <a:buFont typeface="Arial"/>
              <a:buNone/>
              <a:defRPr/>
            </a:pPr>
            <a:endParaRPr sz="1400">
              <a:latin typeface="SF Pro Text"/>
              <a:cs typeface="SF Pro Text"/>
            </a:endParaRPr>
          </a:p>
          <a:p>
            <a:pPr marL="0" indent="0">
              <a:buFont typeface="Arial"/>
              <a:buNone/>
              <a:defRPr/>
            </a:pPr>
            <a:r>
              <a:rPr sz="1400">
                <a:latin typeface="SF Pro Text"/>
                <a:ea typeface="SF Pro Text"/>
                <a:cs typeface="SF Pro Text"/>
              </a:rPr>
              <a:t>	</a:t>
            </a:r>
            <a:r>
              <a:rPr sz="1400" b="0" i="0" u="none">
                <a:solidFill>
                  <a:srgbClr val="131314"/>
                </a:solidFill>
                <a:latin typeface="SF Pro Text"/>
                <a:ea typeface="SF Pro Text"/>
                <a:cs typeface="SF Pro Text"/>
              </a:rPr>
              <a:t>• </a:t>
            </a:r>
            <a:r>
              <a:rPr sz="1400" b="1" i="0" u="none">
                <a:solidFill>
                  <a:srgbClr val="131314"/>
                </a:solidFill>
                <a:latin typeface="SF Pro Text"/>
                <a:ea typeface="SF Pro Text"/>
                <a:cs typeface="SF Pro Text"/>
              </a:rPr>
              <a:t>Kahneman-Tversky Optimization (KTO):</a:t>
            </a:r>
            <a:r>
              <a:rPr sz="1400" b="0" i="0" u="none">
                <a:solidFill>
                  <a:srgbClr val="131314"/>
                </a:solidFill>
                <a:latin typeface="SF Pro Text"/>
                <a:ea typeface="SF Pro Text"/>
                <a:cs typeface="SF Pro Text"/>
              </a:rPr>
              <a:t> KTO is a new alignment approach that simplifies the data 	requirements, needing only knowledge of whether an output is desirable or undesirable, rather than requiring 	the </a:t>
            </a:r>
            <a:r>
              <a:rPr sz="1400" b="1" i="0" u="none">
                <a:solidFill>
                  <a:srgbClr val="131314"/>
                </a:solidFill>
                <a:latin typeface="SF Pro Text"/>
                <a:ea typeface="SF Pro Text"/>
                <a:cs typeface="SF Pro Text"/>
              </a:rPr>
              <a:t>paired preference data</a:t>
            </a:r>
            <a:r>
              <a:rPr sz="1400" b="0" i="0" u="none">
                <a:solidFill>
                  <a:srgbClr val="131314"/>
                </a:solidFill>
                <a:latin typeface="SF Pro Text"/>
                <a:ea typeface="SF Pro Text"/>
                <a:cs typeface="SF Pro Text"/>
              </a:rPr>
              <a:t> that RLHF and DPO need</a:t>
            </a:r>
            <a:endParaRPr sz="1400">
              <a:latin typeface="SF Pro Text"/>
              <a:cs typeface="SF Pro Text"/>
            </a:endParaRPr>
          </a:p>
        </p:txBody>
      </p:sp>
      <p:sp>
        <p:nvSpPr>
          <p:cNvPr id="1533448098" name="Slide Number Placeholder 5"/>
          <p:cNvSpPr>
            <a:spLocks noGrp="1"/>
          </p:cNvSpPr>
          <p:nvPr>
            <p:ph type="sldNum" sz="quarter" idx="12"/>
          </p:nvPr>
        </p:nvSpPr>
        <p:spPr bwMode="auto"/>
        <p:txBody>
          <a:bodyPr/>
          <a:lstStyle/>
          <a:p>
            <a:pPr>
              <a:defRPr/>
            </a:pPr>
            <a:fld id="{4CFB9D23-3BB8-2FD4-2FF1-C7D3C220AEB3}"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44189058" name="Title 1"/>
          <p:cNvSpPr>
            <a:spLocks noGrp="1"/>
          </p:cNvSpPr>
          <p:nvPr>
            <p:ph type="title"/>
          </p:nvPr>
        </p:nvSpPr>
        <p:spPr bwMode="auto"/>
        <p:txBody>
          <a:bodyPr/>
          <a:lstStyle/>
          <a:p>
            <a:pPr>
              <a:defRPr/>
            </a:pPr>
            <a:r>
              <a:t>Understand pre-tuning &amp; fine tuning</a:t>
            </a:r>
          </a:p>
        </p:txBody>
      </p:sp>
      <p:sp>
        <p:nvSpPr>
          <p:cNvPr id="19103700" name="Content Placeholder 2"/>
          <p:cNvSpPr>
            <a:spLocks noGrp="1"/>
          </p:cNvSpPr>
          <p:nvPr>
            <p:ph idx="1"/>
          </p:nvPr>
        </p:nvSpPr>
        <p:spPr bwMode="auto">
          <a:xfrm>
            <a:off x="838198" y="1582830"/>
            <a:ext cx="4634961" cy="4351338"/>
          </a:xfrm>
        </p:spPr>
        <p:txBody>
          <a:bodyPr/>
          <a:lstStyle/>
          <a:p>
            <a:pPr marL="0" indent="0" algn="just">
              <a:buFont typeface="Arial"/>
              <a:buNone/>
              <a:defRPr/>
            </a:pPr>
            <a:r>
              <a:rPr sz="1400" b="0" i="0" u="none">
                <a:solidFill>
                  <a:srgbClr val="000000"/>
                </a:solidFill>
                <a:latin typeface="SF Pro Text"/>
                <a:ea typeface="SF Pro Text"/>
                <a:cs typeface="SF Pro Text"/>
              </a:rPr>
              <a:t>Imagine you want to teach a highly intelligent student (our LLM) about a specific subject.</a:t>
            </a:r>
            <a:endParaRPr sz="1400">
              <a:latin typeface="SF Pro Text"/>
              <a:cs typeface="SF Pro Text"/>
            </a:endParaRPr>
          </a:p>
          <a:p>
            <a:pPr marL="0" indent="0" algn="just">
              <a:buFont typeface="Arial"/>
              <a:buNone/>
              <a:defRPr/>
            </a:pPr>
            <a:r>
              <a:rPr sz="1400" b="1" i="0" u="none">
                <a:solidFill>
                  <a:srgbClr val="000000"/>
                </a:solidFill>
                <a:latin typeface="SF Pro Text"/>
                <a:ea typeface="SF Pro Text"/>
                <a:cs typeface="SF Pro Text"/>
              </a:rPr>
              <a:t>1. Pre-tuning: The General Education Phase</a:t>
            </a:r>
            <a:endParaRPr sz="1400">
              <a:latin typeface="SF Pro Text"/>
              <a:cs typeface="SF Pro Text"/>
            </a:endParaRPr>
          </a:p>
          <a:p>
            <a:pPr marL="0" indent="0" algn="just">
              <a:buFont typeface="Arial"/>
              <a:buNone/>
              <a:defRPr/>
            </a:pPr>
            <a:r>
              <a:rPr sz="1400" b="1" i="0" u="none">
                <a:solidFill>
                  <a:srgbClr val="000000"/>
                </a:solidFill>
                <a:latin typeface="SF Pro Text"/>
                <a:ea typeface="SF Pro Text"/>
                <a:cs typeface="SF Pro Text"/>
              </a:rPr>
              <a:t>What it is:</a:t>
            </a:r>
            <a:r>
              <a:rPr sz="1400" b="0" i="0" u="none">
                <a:solidFill>
                  <a:srgbClr val="000000"/>
                </a:solidFill>
                <a:latin typeface="SF Pro Text"/>
                <a:ea typeface="SF Pro Text"/>
                <a:cs typeface="SF Pro Text"/>
              </a:rPr>
              <a:t> This is like giving our student a vast, general education. We expose the LLM to an enormous amount of diverse text data from the internet – books, articles, websites, conversations, you name it!</a:t>
            </a:r>
            <a:endParaRPr sz="1400">
              <a:latin typeface="SF Pro Text"/>
              <a:cs typeface="SF Pro Text"/>
            </a:endParaRPr>
          </a:p>
        </p:txBody>
      </p:sp>
      <p:pic>
        <p:nvPicPr>
          <p:cNvPr id="881579904" name="Picture 881579903"/>
          <p:cNvPicPr>
            <a:picLocks noChangeAspect="1"/>
          </p:cNvPicPr>
          <p:nvPr/>
        </p:nvPicPr>
        <p:blipFill rotWithShape="1">
          <a:blip r:embed="rId3"/>
          <a:stretch/>
        </p:blipFill>
        <p:spPr bwMode="auto">
          <a:xfrm>
            <a:off x="6453676" y="1582830"/>
            <a:ext cx="4995955" cy="4995955"/>
          </a:xfrm>
          <a:prstGeom prst="rect">
            <a:avLst/>
          </a:prstGeom>
        </p:spPr>
      </p:pic>
      <p:sp>
        <p:nvSpPr>
          <p:cNvPr id="1479617299" name="Slide Number Placeholder 5"/>
          <p:cNvSpPr>
            <a:spLocks noGrp="1"/>
          </p:cNvSpPr>
          <p:nvPr>
            <p:ph type="sldNum" sz="quarter" idx="12"/>
          </p:nvPr>
        </p:nvSpPr>
        <p:spPr bwMode="auto"/>
        <p:txBody>
          <a:bodyPr/>
          <a:lstStyle/>
          <a:p>
            <a:pPr>
              <a:defRPr/>
            </a:pPr>
            <a:fld id="{7A53E950-91AE-0E0C-DC9F-A680171425C9}"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0258608" name="Content Placeholder 2"/>
          <p:cNvSpPr>
            <a:spLocks noGrp="1"/>
          </p:cNvSpPr>
          <p:nvPr>
            <p:ph idx="1"/>
          </p:nvPr>
        </p:nvSpPr>
        <p:spPr bwMode="auto">
          <a:xfrm>
            <a:off x="838198" y="1391396"/>
            <a:ext cx="5064520" cy="4169242"/>
          </a:xfrm>
        </p:spPr>
        <p:txBody>
          <a:bodyPr/>
          <a:lstStyle/>
          <a:p>
            <a:pPr marL="0" indent="0">
              <a:buFont typeface="Arial"/>
              <a:buNone/>
              <a:defRPr/>
            </a:pPr>
            <a:r>
              <a:rPr sz="1400" b="1" i="0" u="none">
                <a:solidFill>
                  <a:srgbClr val="000000"/>
                </a:solidFill>
                <a:latin typeface="SF Pro Text"/>
                <a:ea typeface="SF Pro Text"/>
                <a:cs typeface="SF Pro Text"/>
              </a:rPr>
              <a:t>Goal:</a:t>
            </a:r>
            <a:r>
              <a:rPr sz="1400" b="0" i="0" u="none">
                <a:solidFill>
                  <a:srgbClr val="000000"/>
                </a:solidFill>
                <a:latin typeface="SF Pro Text"/>
                <a:ea typeface="SF Pro Text"/>
                <a:cs typeface="SF Pro Text"/>
              </a:rPr>
              <a:t> The main goal here is for the LLM to learn the fundamental rules of language, grammar, common sense, and a wide range of facts. It's about building a strong foundation of knowledge and the ability to understand and generate coherent text.</a:t>
            </a:r>
            <a:endParaRPr sz="1400">
              <a:latin typeface="SF Pro Text"/>
              <a:cs typeface="SF Pro Text"/>
            </a:endParaRPr>
          </a:p>
        </p:txBody>
      </p:sp>
      <p:pic>
        <p:nvPicPr>
          <p:cNvPr id="1966610471" name="Picture 1966610470"/>
          <p:cNvPicPr>
            <a:picLocks noChangeAspect="1"/>
          </p:cNvPicPr>
          <p:nvPr/>
        </p:nvPicPr>
        <p:blipFill rotWithShape="1">
          <a:blip r:embed="rId3"/>
          <a:stretch/>
        </p:blipFill>
        <p:spPr bwMode="auto">
          <a:xfrm>
            <a:off x="6827205" y="968795"/>
            <a:ext cx="4775364" cy="4775364"/>
          </a:xfrm>
          <a:prstGeom prst="rect">
            <a:avLst/>
          </a:prstGeom>
        </p:spPr>
      </p:pic>
      <p:sp>
        <p:nvSpPr>
          <p:cNvPr id="2124896808" name="Slide Number Placeholder 5"/>
          <p:cNvSpPr>
            <a:spLocks noGrp="1"/>
          </p:cNvSpPr>
          <p:nvPr>
            <p:ph type="sldNum" sz="quarter" idx="12"/>
          </p:nvPr>
        </p:nvSpPr>
        <p:spPr bwMode="auto"/>
        <p:txBody>
          <a:bodyPr/>
          <a:lstStyle/>
          <a:p>
            <a:pPr>
              <a:defRPr/>
            </a:pPr>
            <a:fld id="{B5A215F8-7BEC-FB90-8EB1-B349F2DD2E77}"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8026203" name="Content Placeholder 2"/>
          <p:cNvSpPr>
            <a:spLocks noGrp="1"/>
          </p:cNvSpPr>
          <p:nvPr>
            <p:ph idx="1"/>
          </p:nvPr>
        </p:nvSpPr>
        <p:spPr bwMode="auto">
          <a:xfrm>
            <a:off x="838198" y="1269999"/>
            <a:ext cx="5101873" cy="4486742"/>
          </a:xfrm>
        </p:spPr>
        <p:txBody>
          <a:bodyPr/>
          <a:lstStyle/>
          <a:p>
            <a:pPr marL="0" indent="0">
              <a:buFont typeface="Arial"/>
              <a:buNone/>
              <a:defRPr/>
            </a:pPr>
            <a:r>
              <a:rPr sz="1400" b="1" i="0" u="none">
                <a:solidFill>
                  <a:srgbClr val="000000"/>
                </a:solidFill>
                <a:latin typeface="SF Pro Text"/>
                <a:ea typeface="SF Pro Text"/>
                <a:cs typeface="SF Pro Text"/>
              </a:rPr>
              <a:t>Analogy:</a:t>
            </a:r>
            <a:r>
              <a:rPr sz="1400" b="0" i="0" u="none">
                <a:solidFill>
                  <a:srgbClr val="000000"/>
                </a:solidFill>
                <a:latin typeface="SF Pro Text"/>
                <a:ea typeface="SF Pro Text"/>
                <a:cs typeface="SF Pro Text"/>
              </a:rPr>
              <a:t> Think of it like a baby learning to speak and understand the world by hearing countless conversations and reading many books. They learn patterns, vocabulary, and how to form sentences correctly.</a:t>
            </a:r>
            <a:endParaRPr sz="1400">
              <a:latin typeface="SF Pro Text"/>
              <a:cs typeface="SF Pro Text"/>
            </a:endParaRPr>
          </a:p>
        </p:txBody>
      </p:sp>
      <p:pic>
        <p:nvPicPr>
          <p:cNvPr id="1850486880" name="Picture 1850486879"/>
          <p:cNvPicPr>
            <a:picLocks noChangeAspect="1"/>
          </p:cNvPicPr>
          <p:nvPr/>
        </p:nvPicPr>
        <p:blipFill rotWithShape="1">
          <a:blip r:embed="rId3"/>
          <a:stretch/>
        </p:blipFill>
        <p:spPr bwMode="auto">
          <a:xfrm>
            <a:off x="6285944" y="1027906"/>
            <a:ext cx="5436154" cy="5436154"/>
          </a:xfrm>
          <a:prstGeom prst="rect">
            <a:avLst/>
          </a:prstGeom>
        </p:spPr>
      </p:pic>
      <p:sp>
        <p:nvSpPr>
          <p:cNvPr id="471338084" name="Slide Number Placeholder 5"/>
          <p:cNvSpPr>
            <a:spLocks noGrp="1"/>
          </p:cNvSpPr>
          <p:nvPr>
            <p:ph type="sldNum" sz="quarter" idx="12"/>
          </p:nvPr>
        </p:nvSpPr>
        <p:spPr bwMode="auto"/>
        <p:txBody>
          <a:bodyPr/>
          <a:lstStyle/>
          <a:p>
            <a:pPr>
              <a:defRPr/>
            </a:pPr>
            <a:fld id="{90CFAFD9-80DD-D968-265C-6D6D5357E370}"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97958818" name=" 1497958817"/>
          <p:cNvSpPr/>
          <p:nvPr/>
        </p:nvSpPr>
        <p:spPr bwMode="auto">
          <a:xfrm>
            <a:off x="3822251" y="681988"/>
            <a:ext cx="6834253"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        What is AI agent communication?     </a:t>
            </a:r>
            <a:endParaRPr sz="2400"/>
          </a:p>
        </p:txBody>
      </p:sp>
      <p:sp>
        <p:nvSpPr>
          <p:cNvPr id="760112429" name=" 760112428"/>
          <p:cNvSpPr/>
          <p:nvPr/>
        </p:nvSpPr>
        <p:spPr bwMode="auto">
          <a:xfrm>
            <a:off x="1495173" y="1750693"/>
            <a:ext cx="6575974"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Agent-to-agent communication</a:t>
            </a:r>
            <a:endParaRPr sz="2400"/>
          </a:p>
        </p:txBody>
      </p:sp>
      <p:sp>
        <p:nvSpPr>
          <p:cNvPr id="1954225903" name=" 1954225902"/>
          <p:cNvSpPr/>
          <p:nvPr/>
        </p:nvSpPr>
        <p:spPr bwMode="auto">
          <a:xfrm>
            <a:off x="1648053" y="2369817"/>
            <a:ext cx="5157630"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Human-AI communication</a:t>
            </a:r>
            <a:endParaRPr sz="2400"/>
          </a:p>
        </p:txBody>
      </p:sp>
      <p:sp>
        <p:nvSpPr>
          <p:cNvPr id="1303102569" name="TextBox 1303102568"/>
          <p:cNvSpPr txBox="1"/>
          <p:nvPr/>
        </p:nvSpPr>
        <p:spPr bwMode="auto">
          <a:xfrm>
            <a:off x="3906225" y="3324223"/>
            <a:ext cx="3051793" cy="64044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solidFill>
                  <a:srgbClr val="FF0000"/>
                </a:solidFill>
              </a:rPr>
              <a:t>Any protocol for standardization ?</a:t>
            </a:r>
          </a:p>
        </p:txBody>
      </p:sp>
      <p:sp>
        <p:nvSpPr>
          <p:cNvPr id="702461669" name="Slide Number Placeholder 3"/>
          <p:cNvSpPr>
            <a:spLocks noGrp="1"/>
          </p:cNvSpPr>
          <p:nvPr>
            <p:ph type="sldNum" sz="quarter" idx="12"/>
          </p:nvPr>
        </p:nvSpPr>
        <p:spPr bwMode="auto"/>
        <p:txBody>
          <a:bodyPr/>
          <a:lstStyle/>
          <a:p>
            <a:pPr>
              <a:defRPr/>
            </a:pPr>
            <a:fld id="{710EDF66-CCB7-5EE3-7450-CDF8FC0CD0B0}"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3076859" name="Content Placeholder 2"/>
          <p:cNvSpPr>
            <a:spLocks noGrp="1"/>
          </p:cNvSpPr>
          <p:nvPr>
            <p:ph idx="1"/>
          </p:nvPr>
        </p:nvSpPr>
        <p:spPr bwMode="auto">
          <a:xfrm>
            <a:off x="623420" y="1377389"/>
            <a:ext cx="5017829" cy="4351338"/>
          </a:xfrm>
        </p:spPr>
        <p:txBody>
          <a:bodyPr/>
          <a:lstStyle/>
          <a:p>
            <a:pPr marL="0" indent="0">
              <a:buFont typeface="Arial"/>
              <a:buNone/>
              <a:defRPr/>
            </a:pPr>
            <a:r>
              <a:rPr sz="1400" b="1" i="0" u="none">
                <a:solidFill>
                  <a:srgbClr val="000000"/>
                </a:solidFill>
                <a:latin typeface="SF Pro Text"/>
                <a:ea typeface="SF Pro Text"/>
                <a:cs typeface="SF Pro Text"/>
              </a:rPr>
              <a:t>2. Fine-tuning: The Specialization Phase</a:t>
            </a: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What it is:</a:t>
            </a:r>
            <a:r>
              <a:rPr sz="1400" b="0" i="0" u="none">
                <a:solidFill>
                  <a:srgbClr val="000000"/>
                </a:solidFill>
                <a:latin typeface="SF Pro Text"/>
                <a:ea typeface="SF Pro Text"/>
                <a:cs typeface="SF Pro Text"/>
              </a:rPr>
              <a:t> After receiving a general education (pre-tuning), our student now needs to specialize.</a:t>
            </a:r>
          </a:p>
          <a:p>
            <a:pPr marL="0" indent="0">
              <a:buFont typeface="Arial"/>
              <a:buNone/>
              <a:defRPr/>
            </a:pPr>
            <a:r>
              <a:rPr sz="1400" b="0" i="0" u="none">
                <a:solidFill>
                  <a:srgbClr val="000000"/>
                </a:solidFill>
                <a:latin typeface="SF Pro Text"/>
                <a:ea typeface="SF Pro Text"/>
                <a:cs typeface="SF Pro Text"/>
              </a:rPr>
              <a:t>Fine-tuning involves taking that pre-trained LLM and training it further on a </a:t>
            </a:r>
            <a:r>
              <a:rPr sz="1400" b="0" i="1" u="none">
                <a:solidFill>
                  <a:srgbClr val="000000"/>
                </a:solidFill>
                <a:latin typeface="SF Pro Text"/>
                <a:ea typeface="SF Pro Text"/>
                <a:cs typeface="SF Pro Text"/>
              </a:rPr>
              <a:t>smaller, more specific dataset</a:t>
            </a:r>
            <a:r>
              <a:rPr sz="1400" b="0" i="0" u="none">
                <a:solidFill>
                  <a:srgbClr val="000000"/>
                </a:solidFill>
                <a:latin typeface="SF Pro Text"/>
                <a:ea typeface="SF Pro Text"/>
                <a:cs typeface="SF Pro Text"/>
              </a:rPr>
              <a:t> related to a particular task or domain.</a:t>
            </a:r>
            <a:endParaRPr sz="1400">
              <a:latin typeface="SF Pro Text"/>
              <a:cs typeface="SF Pro Text"/>
            </a:endParaRPr>
          </a:p>
        </p:txBody>
      </p:sp>
      <p:pic>
        <p:nvPicPr>
          <p:cNvPr id="1591508511" name="Picture 1591508510"/>
          <p:cNvPicPr>
            <a:picLocks noChangeAspect="1"/>
          </p:cNvPicPr>
          <p:nvPr/>
        </p:nvPicPr>
        <p:blipFill rotWithShape="1">
          <a:blip r:embed="rId3"/>
          <a:stretch/>
        </p:blipFill>
        <p:spPr bwMode="auto">
          <a:xfrm>
            <a:off x="6041837" y="441324"/>
            <a:ext cx="6102349" cy="6102349"/>
          </a:xfrm>
          <a:prstGeom prst="rect">
            <a:avLst/>
          </a:prstGeom>
        </p:spPr>
      </p:pic>
      <p:sp>
        <p:nvSpPr>
          <p:cNvPr id="832841369" name="Slide Number Placeholder 5"/>
          <p:cNvSpPr>
            <a:spLocks noGrp="1"/>
          </p:cNvSpPr>
          <p:nvPr>
            <p:ph type="sldNum" sz="quarter" idx="12"/>
          </p:nvPr>
        </p:nvSpPr>
        <p:spPr bwMode="auto"/>
        <p:txBody>
          <a:bodyPr/>
          <a:lstStyle/>
          <a:p>
            <a:pPr>
              <a:defRPr/>
            </a:pPr>
            <a:fld id="{A5ABD05E-531B-6549-A068-20F85219F506}"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24190486" name="Content Placeholder 2"/>
          <p:cNvSpPr>
            <a:spLocks noGrp="1"/>
          </p:cNvSpPr>
          <p:nvPr>
            <p:ph idx="1"/>
          </p:nvPr>
        </p:nvSpPr>
        <p:spPr bwMode="auto">
          <a:xfrm>
            <a:off x="838198" y="1825624"/>
            <a:ext cx="5382020" cy="4351338"/>
          </a:xfrm>
        </p:spPr>
        <p:txBody>
          <a:bodyPr/>
          <a:lstStyle/>
          <a:p>
            <a:pPr marL="0" indent="0">
              <a:buFont typeface="Arial"/>
              <a:buNone/>
              <a:defRPr/>
            </a:pPr>
            <a:r>
              <a:rPr sz="1400" b="1" i="0" u="none">
                <a:solidFill>
                  <a:srgbClr val="000000"/>
                </a:solidFill>
                <a:latin typeface="SF Pro Text"/>
                <a:ea typeface="SF Pro Text"/>
                <a:cs typeface="SF Pro Text"/>
              </a:rPr>
              <a:t>Goal:</a:t>
            </a:r>
            <a:r>
              <a:rPr sz="1400" b="0" i="0" u="none">
                <a:solidFill>
                  <a:srgbClr val="000000"/>
                </a:solidFill>
                <a:latin typeface="SF Pro Text"/>
                <a:ea typeface="SF Pro Text"/>
                <a:cs typeface="SF Pro Text"/>
              </a:rPr>
              <a:t> The goal is to adapt the LLM's general knowledge to excel at a specific task. This could be answering medical questions, writing marketing copy, generating code, or summarizing legal documents. It learns the nuances, jargon, and specific styles required for that specialized area.</a:t>
            </a:r>
            <a:endParaRPr sz="1400">
              <a:latin typeface="SF Pro Text"/>
              <a:cs typeface="SF Pro Text"/>
            </a:endParaRPr>
          </a:p>
        </p:txBody>
      </p:sp>
      <p:pic>
        <p:nvPicPr>
          <p:cNvPr id="997495983" name="Picture 997495982"/>
          <p:cNvPicPr>
            <a:picLocks noChangeAspect="1"/>
          </p:cNvPicPr>
          <p:nvPr/>
        </p:nvPicPr>
        <p:blipFill rotWithShape="1">
          <a:blip r:embed="rId3"/>
          <a:stretch/>
        </p:blipFill>
        <p:spPr bwMode="auto">
          <a:xfrm>
            <a:off x="6555440" y="1083234"/>
            <a:ext cx="5230366" cy="5230366"/>
          </a:xfrm>
          <a:prstGeom prst="rect">
            <a:avLst/>
          </a:prstGeom>
        </p:spPr>
      </p:pic>
      <p:sp>
        <p:nvSpPr>
          <p:cNvPr id="939053618" name="Slide Number Placeholder 5"/>
          <p:cNvSpPr>
            <a:spLocks noGrp="1"/>
          </p:cNvSpPr>
          <p:nvPr>
            <p:ph type="sldNum" sz="quarter" idx="12"/>
          </p:nvPr>
        </p:nvSpPr>
        <p:spPr bwMode="auto"/>
        <p:txBody>
          <a:bodyPr/>
          <a:lstStyle/>
          <a:p>
            <a:pPr>
              <a:defRPr/>
            </a:pPr>
            <a:fld id="{83687D33-206E-7717-575A-FEBB1849F1A7}"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5920923" name="Title 1"/>
          <p:cNvSpPr>
            <a:spLocks noGrp="1"/>
          </p:cNvSpPr>
          <p:nvPr>
            <p:ph type="title"/>
          </p:nvPr>
        </p:nvSpPr>
        <p:spPr bwMode="auto"/>
        <p:txBody>
          <a:bodyPr/>
          <a:lstStyle/>
          <a:p>
            <a:pPr>
              <a:defRPr/>
            </a:pPr>
            <a:r>
              <a:t>Prompt Engineering: Guiding Ai</a:t>
            </a:r>
          </a:p>
        </p:txBody>
      </p:sp>
      <p:sp>
        <p:nvSpPr>
          <p:cNvPr id="1994188154" name="Content Placeholder 2"/>
          <p:cNvSpPr>
            <a:spLocks noGrp="1"/>
          </p:cNvSpPr>
          <p:nvPr>
            <p:ph idx="1"/>
          </p:nvPr>
        </p:nvSpPr>
        <p:spPr bwMode="auto">
          <a:xfrm>
            <a:off x="838198" y="1690687"/>
            <a:ext cx="5157902" cy="4486275"/>
          </a:xfrm>
        </p:spPr>
        <p:txBody>
          <a:bodyPr/>
          <a:lstStyle/>
          <a:p>
            <a:pPr>
              <a:defRPr/>
            </a:pPr>
            <a:r>
              <a:rPr sz="1400" b="0" i="0" u="none">
                <a:solidFill>
                  <a:srgbClr val="000000"/>
                </a:solidFill>
                <a:latin typeface="SF Pro Text"/>
                <a:ea typeface="SF Pro Text"/>
                <a:cs typeface="SF Pro Text"/>
              </a:rPr>
              <a:t>Imagine you have a super intelligent but somewhat literal genie.</a:t>
            </a:r>
          </a:p>
          <a:p>
            <a:pPr marL="0" indent="0">
              <a:buFont typeface="Arial"/>
              <a:buNone/>
              <a:defRPr/>
            </a:pPr>
            <a:r>
              <a:rPr sz="1400" b="0" i="0" u="none">
                <a:solidFill>
                  <a:srgbClr val="000000"/>
                </a:solidFill>
                <a:latin typeface="SF Pro Text"/>
                <a:ea typeface="SF Pro Text"/>
                <a:cs typeface="SF Pro Text"/>
              </a:rPr>
              <a:t> Prompt engineering is like learning how to phrase your wishes (prompts) </a:t>
            </a:r>
            <a:r>
              <a:rPr sz="1400" b="0" i="1" u="none">
                <a:solidFill>
                  <a:srgbClr val="000000"/>
                </a:solidFill>
                <a:latin typeface="SF Pro Text"/>
                <a:ea typeface="SF Pro Text"/>
                <a:cs typeface="SF Pro Text"/>
              </a:rPr>
              <a:t>perfectly</a:t>
            </a:r>
            <a:r>
              <a:rPr sz="1400" b="0" i="0" u="none">
                <a:solidFill>
                  <a:srgbClr val="000000"/>
                </a:solidFill>
                <a:latin typeface="SF Pro Text"/>
                <a:ea typeface="SF Pro Text"/>
                <a:cs typeface="SF Pro Text"/>
              </a:rPr>
              <a:t> so the genie understands exactly what you want and gives you the best possible outcome.</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What it is:</a:t>
            </a:r>
            <a:r>
              <a:rPr sz="1400" b="0" i="0" u="none">
                <a:solidFill>
                  <a:srgbClr val="000000"/>
                </a:solidFill>
                <a:latin typeface="SF Pro Text"/>
                <a:ea typeface="SF Pro Text"/>
                <a:cs typeface="SF Pro Text"/>
              </a:rPr>
              <a:t> Prompt engineering is the art and science of designing effective inputs (prompts) for AI models, especially Large Language Models (LLMs). It's about crafting your instructions, questions, or requests in a way that maximizes the AI's ability to generate useful, accurate, and desired outputs.</a:t>
            </a:r>
          </a:p>
        </p:txBody>
      </p:sp>
      <p:pic>
        <p:nvPicPr>
          <p:cNvPr id="1852904007" name="Picture 1852904006"/>
          <p:cNvPicPr>
            <a:picLocks noChangeAspect="1"/>
          </p:cNvPicPr>
          <p:nvPr/>
        </p:nvPicPr>
        <p:blipFill rotWithShape="1">
          <a:blip r:embed="rId3"/>
          <a:stretch/>
        </p:blipFill>
        <p:spPr bwMode="auto">
          <a:xfrm>
            <a:off x="6331323" y="1312209"/>
            <a:ext cx="5752305" cy="5523379"/>
          </a:xfrm>
          <a:prstGeom prst="rect">
            <a:avLst/>
          </a:prstGeom>
        </p:spPr>
      </p:pic>
      <p:sp>
        <p:nvSpPr>
          <p:cNvPr id="1295219368" name="Slide Number Placeholder 5"/>
          <p:cNvSpPr>
            <a:spLocks noGrp="1"/>
          </p:cNvSpPr>
          <p:nvPr>
            <p:ph type="sldNum" sz="quarter" idx="12"/>
          </p:nvPr>
        </p:nvSpPr>
        <p:spPr bwMode="auto"/>
        <p:txBody>
          <a:bodyPr/>
          <a:lstStyle/>
          <a:p>
            <a:pPr>
              <a:defRPr/>
            </a:pPr>
            <a:fld id="{1C75EEF0-3E36-F153-00C8-8A5581F93F4C}"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0665931" name="Content Placeholder 2"/>
          <p:cNvSpPr>
            <a:spLocks noGrp="1"/>
          </p:cNvSpPr>
          <p:nvPr>
            <p:ph idx="1"/>
          </p:nvPr>
        </p:nvSpPr>
        <p:spPr bwMode="auto">
          <a:xfrm>
            <a:off x="6332279" y="1253330"/>
            <a:ext cx="5021520" cy="4351338"/>
          </a:xfrm>
        </p:spPr>
        <p:txBody>
          <a:bodyPr/>
          <a:lstStyle/>
          <a:p>
            <a:pPr>
              <a:defRPr/>
            </a:pPr>
            <a:r>
              <a:rPr sz="1400" b="1" i="0" u="none">
                <a:solidFill>
                  <a:srgbClr val="000000"/>
                </a:solidFill>
                <a:latin typeface="SF Pro Text"/>
                <a:ea typeface="SF Pro Text"/>
                <a:cs typeface="SF Pro Text"/>
              </a:rPr>
              <a:t>Why it's important:</a:t>
            </a:r>
            <a:r>
              <a:rPr sz="1400" b="0" i="0" u="none">
                <a:solidFill>
                  <a:srgbClr val="000000"/>
                </a:solidFill>
                <a:latin typeface="SF Pro Text"/>
                <a:ea typeface="SF Pro Text"/>
                <a:cs typeface="SF Pro Text"/>
              </a:rPr>
              <a:t> A well-engineered prompt can drastically improve the quality of the AI's response, making it more relevant, creative, concise, or detailed as needed. It helps overcome ambiguity and guides the AI towards your specific intent.</a:t>
            </a:r>
            <a:endParaRPr sz="1400">
              <a:latin typeface="SF Pro Text"/>
              <a:cs typeface="SF Pro Text"/>
            </a:endParaRPr>
          </a:p>
        </p:txBody>
      </p:sp>
      <p:pic>
        <p:nvPicPr>
          <p:cNvPr id="670334705" name="Picture 670334704"/>
          <p:cNvPicPr>
            <a:picLocks noChangeAspect="1"/>
          </p:cNvPicPr>
          <p:nvPr/>
        </p:nvPicPr>
        <p:blipFill rotWithShape="1">
          <a:blip r:embed="rId3"/>
          <a:stretch/>
        </p:blipFill>
        <p:spPr bwMode="auto">
          <a:xfrm>
            <a:off x="194280" y="635700"/>
            <a:ext cx="5752305" cy="5752305"/>
          </a:xfrm>
          <a:prstGeom prst="rect">
            <a:avLst/>
          </a:prstGeom>
        </p:spPr>
      </p:pic>
      <p:sp>
        <p:nvSpPr>
          <p:cNvPr id="1999314824" name="Slide Number Placeholder 5"/>
          <p:cNvSpPr>
            <a:spLocks noGrp="1"/>
          </p:cNvSpPr>
          <p:nvPr>
            <p:ph type="sldNum" sz="quarter" idx="12"/>
          </p:nvPr>
        </p:nvSpPr>
        <p:spPr bwMode="auto"/>
        <p:txBody>
          <a:bodyPr/>
          <a:lstStyle/>
          <a:p>
            <a:pPr>
              <a:defRPr/>
            </a:pPr>
            <a:fld id="{88F08DD1-DF5F-4666-AB29-CD852EF2352E}"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67717898" name="Title 1"/>
          <p:cNvSpPr>
            <a:spLocks noGrp="1"/>
          </p:cNvSpPr>
          <p:nvPr>
            <p:ph type="title"/>
          </p:nvPr>
        </p:nvSpPr>
        <p:spPr bwMode="auto"/>
        <p:txBody>
          <a:bodyPr/>
          <a:lstStyle/>
          <a:p>
            <a:pPr>
              <a:defRPr/>
            </a:pPr>
            <a:r>
              <a:t>Eg.</a:t>
            </a:r>
          </a:p>
        </p:txBody>
      </p:sp>
      <p:sp>
        <p:nvSpPr>
          <p:cNvPr id="560674927" name="Content Placeholder 2"/>
          <p:cNvSpPr>
            <a:spLocks noGrp="1"/>
          </p:cNvSpPr>
          <p:nvPr>
            <p:ph idx="1"/>
          </p:nvPr>
        </p:nvSpPr>
        <p:spPr bwMode="auto"/>
        <p:txBody>
          <a:bodyPr/>
          <a:lstStyle/>
          <a:p>
            <a:pPr>
              <a:defRPr/>
            </a:pPr>
            <a:r>
              <a:rPr sz="1400" b="1" i="0" u="none">
                <a:solidFill>
                  <a:srgbClr val="000000"/>
                </a:solidFill>
                <a:latin typeface="SF Pro Text"/>
                <a:ea typeface="SF Pro Text"/>
                <a:cs typeface="SF Pro Text"/>
              </a:rPr>
              <a:t>Techniques (Examples):</a:t>
            </a:r>
          </a:p>
          <a:p>
            <a:pPr marL="0" indent="0">
              <a:buFont typeface="Arial"/>
              <a:buNone/>
              <a:defRPr/>
            </a:pPr>
            <a:endParaRPr sz="1400">
              <a:latin typeface="SF Pro Text"/>
              <a:cs typeface="SF Pro Text"/>
            </a:endParaRPr>
          </a:p>
          <a:p>
            <a:pPr lvl="1">
              <a:defRPr/>
            </a:pPr>
            <a:r>
              <a:rPr sz="1400" b="1" i="0" u="none">
                <a:solidFill>
                  <a:srgbClr val="000000"/>
                </a:solidFill>
                <a:latin typeface="SF Pro Text"/>
                <a:ea typeface="SF Pro Text"/>
                <a:cs typeface="SF Pro Text"/>
              </a:rPr>
              <a:t>Clear Instructions:</a:t>
            </a:r>
            <a:r>
              <a:rPr sz="1400" b="0" i="0" u="none">
                <a:solidFill>
                  <a:srgbClr val="000000"/>
                </a:solidFill>
                <a:latin typeface="SF Pro Text"/>
                <a:ea typeface="SF Pro Text"/>
                <a:cs typeface="SF Pro Text"/>
              </a:rPr>
              <a:t> Be explicit. Instead of "Write about dogs," try "Write a 200-word persuasive essay arguing why dogs are the best pets, including examples of their loyalty and intelligence."</a:t>
            </a:r>
          </a:p>
          <a:p>
            <a:pPr marL="457200" lvl="1" indent="0">
              <a:buFont typeface="Arial"/>
              <a:buNone/>
              <a:defRPr/>
            </a:pPr>
            <a:endParaRPr sz="1400">
              <a:latin typeface="SF Pro Text"/>
              <a:cs typeface="SF Pro Text"/>
            </a:endParaRPr>
          </a:p>
          <a:p>
            <a:pPr lvl="1">
              <a:defRPr/>
            </a:pPr>
            <a:r>
              <a:rPr sz="1400" b="1" i="0" u="none">
                <a:solidFill>
                  <a:srgbClr val="000000"/>
                </a:solidFill>
                <a:latin typeface="SF Pro Text"/>
                <a:ea typeface="SF Pro Text"/>
                <a:cs typeface="SF Pro Text"/>
              </a:rPr>
              <a:t>Role-Playing:</a:t>
            </a:r>
            <a:r>
              <a:rPr sz="1400" b="0" i="0" u="none">
                <a:solidFill>
                  <a:srgbClr val="000000"/>
                </a:solidFill>
                <a:latin typeface="SF Pro Text"/>
                <a:ea typeface="SF Pro Text"/>
                <a:cs typeface="SF Pro Text"/>
              </a:rPr>
              <a:t> Tell the AI to adopt a persona. "Act as a seasoned travel agent and recommend a 7-day itinerary for a family trip to Japan."</a:t>
            </a:r>
          </a:p>
          <a:p>
            <a:pPr marL="457200" lvl="1" indent="0">
              <a:buFont typeface="Arial"/>
              <a:buNone/>
              <a:defRPr/>
            </a:pPr>
            <a:endParaRPr sz="1400">
              <a:latin typeface="SF Pro Text"/>
              <a:cs typeface="SF Pro Text"/>
            </a:endParaRPr>
          </a:p>
          <a:p>
            <a:pPr lvl="1">
              <a:defRPr/>
            </a:pPr>
            <a:r>
              <a:rPr sz="1400" b="1" i="0" u="none">
                <a:solidFill>
                  <a:srgbClr val="000000"/>
                </a:solidFill>
                <a:latin typeface="SF Pro Text"/>
                <a:ea typeface="SF Pro Text"/>
                <a:cs typeface="SF Pro Text"/>
              </a:rPr>
              <a:t>Few-Shot Learning:</a:t>
            </a:r>
            <a:r>
              <a:rPr sz="1400" b="0" i="0" u="none">
                <a:solidFill>
                  <a:srgbClr val="000000"/>
                </a:solidFill>
                <a:latin typeface="SF Pro Text"/>
                <a:ea typeface="SF Pro Text"/>
                <a:cs typeface="SF Pro Text"/>
              </a:rPr>
              <a:t> Provide examples in your prompt. "Here are some movie titles and their genres: 'The Matrix' -&gt; Sci-Fi. 'Titanic' -&gt; Romance/Drama. 'Finding Nemo' -&gt; Animation. Now, classify 'Inception' -&gt;"</a:t>
            </a:r>
          </a:p>
          <a:p>
            <a:pPr marL="457200" lvl="1" indent="0">
              <a:buFont typeface="Arial"/>
              <a:buNone/>
              <a:defRPr/>
            </a:pPr>
            <a:endParaRPr sz="1400">
              <a:latin typeface="SF Pro Text"/>
              <a:cs typeface="SF Pro Text"/>
            </a:endParaRPr>
          </a:p>
          <a:p>
            <a:pPr marL="0" indent="0">
              <a:buFont typeface="Arial"/>
              <a:buNone/>
              <a:defRPr/>
            </a:pPr>
            <a:r>
              <a:rPr sz="1400">
                <a:latin typeface="SF Pro Text"/>
                <a:ea typeface="SF Pro Text"/>
                <a:cs typeface="SF Pro Text"/>
              </a:rPr>
              <a:t>         </a:t>
            </a:r>
            <a:r>
              <a:rPr sz="1400" b="1" i="0" u="none">
                <a:solidFill>
                  <a:srgbClr val="000000"/>
                </a:solidFill>
                <a:latin typeface="SF Pro Text"/>
                <a:ea typeface="SF Pro Text"/>
                <a:cs typeface="SF Pro Text"/>
              </a:rPr>
              <a:t>•   Constraints &amp; Formatting:</a:t>
            </a:r>
            <a:r>
              <a:rPr sz="1400" b="0" i="0" u="none">
                <a:solidFill>
                  <a:srgbClr val="000000"/>
                </a:solidFill>
                <a:latin typeface="SF Pro Text"/>
                <a:ea typeface="SF Pro Text"/>
                <a:cs typeface="SF Pro Text"/>
              </a:rPr>
              <a:t> Specify output format or length. "Summarize this article in three bullet points." or     	"Generate a poem in the style of Shakespeare about AI, using iambic pentameter."</a:t>
            </a:r>
            <a:endParaRPr sz="1400">
              <a:latin typeface="SF Pro Text"/>
              <a:cs typeface="SF Pro Text"/>
            </a:endParaRPr>
          </a:p>
        </p:txBody>
      </p:sp>
      <p:sp>
        <p:nvSpPr>
          <p:cNvPr id="1771838359" name="Slide Number Placeholder 5"/>
          <p:cNvSpPr>
            <a:spLocks noGrp="1"/>
          </p:cNvSpPr>
          <p:nvPr>
            <p:ph type="sldNum" sz="quarter" idx="12"/>
          </p:nvPr>
        </p:nvSpPr>
        <p:spPr bwMode="auto"/>
        <p:txBody>
          <a:bodyPr/>
          <a:lstStyle/>
          <a:p>
            <a:pPr>
              <a:defRPr/>
            </a:pPr>
            <a:fld id="{A5FEF743-9128-12A6-69E7-5B8831DC392C}"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00362584" name="Title 1"/>
          <p:cNvSpPr>
            <a:spLocks noGrp="1"/>
          </p:cNvSpPr>
          <p:nvPr>
            <p:ph type="title"/>
          </p:nvPr>
        </p:nvSpPr>
        <p:spPr bwMode="auto"/>
        <p:txBody>
          <a:bodyPr/>
          <a:lstStyle/>
          <a:p>
            <a:pPr>
              <a:defRPr/>
            </a:pPr>
            <a:r>
              <a:t>Understand ‘Context Handling’ in Ai</a:t>
            </a:r>
          </a:p>
        </p:txBody>
      </p:sp>
      <p:sp>
        <p:nvSpPr>
          <p:cNvPr id="123624770" name="Content Placeholder 2"/>
          <p:cNvSpPr>
            <a:spLocks noGrp="1"/>
          </p:cNvSpPr>
          <p:nvPr>
            <p:ph idx="1"/>
          </p:nvPr>
        </p:nvSpPr>
        <p:spPr bwMode="auto"/>
        <p:txBody>
          <a:bodyPr/>
          <a:lstStyle/>
          <a:p>
            <a:pPr marL="0" indent="0">
              <a:buFont typeface="Arial"/>
              <a:buNone/>
              <a:defRPr/>
            </a:pPr>
            <a:r>
              <a:rPr sz="1400" b="0" i="0" u="none">
                <a:solidFill>
                  <a:srgbClr val="000000"/>
                </a:solidFill>
                <a:latin typeface="SF Pro Text"/>
                <a:ea typeface="SF Pro Text"/>
                <a:cs typeface="SF Pro Text"/>
              </a:rPr>
              <a:t>Context handling is the mechanism by which a Large Language Model (LLM) maintains and utilizes information from the preceding parts of a conversation to inform its subsequent responses. </a:t>
            </a:r>
          </a:p>
          <a:p>
            <a:pPr marL="0" indent="0">
              <a:buFont typeface="Arial"/>
              <a:buNone/>
              <a:defRPr/>
            </a:pPr>
            <a:r>
              <a:rPr sz="1400" b="1" i="1" u="none">
                <a:solidFill>
                  <a:srgbClr val="FF0000"/>
                </a:solidFill>
                <a:latin typeface="SF Pro Text"/>
                <a:ea typeface="SF Pro Text"/>
                <a:cs typeface="SF Pro Text"/>
              </a:rPr>
              <a:t>It is analogous to a human's short-term or working memory during a discussion.</a:t>
            </a:r>
            <a:endParaRPr sz="1400" b="1" i="1">
              <a:solidFill>
                <a:srgbClr val="FF0000"/>
              </a:solidFill>
              <a:latin typeface="SF Pro Text"/>
              <a:cs typeface="SF Pro Text"/>
            </a:endParaRPr>
          </a:p>
        </p:txBody>
      </p:sp>
      <p:sp>
        <p:nvSpPr>
          <p:cNvPr id="1321409722" name="Slide Number Placeholder 5"/>
          <p:cNvSpPr>
            <a:spLocks noGrp="1"/>
          </p:cNvSpPr>
          <p:nvPr>
            <p:ph type="sldNum" sz="quarter" idx="12"/>
          </p:nvPr>
        </p:nvSpPr>
        <p:spPr bwMode="auto"/>
        <p:txBody>
          <a:bodyPr/>
          <a:lstStyle/>
          <a:p>
            <a:pPr>
              <a:defRPr/>
            </a:pPr>
            <a:fld id="{20FEC552-77B7-E36F-0AA7-3A16B1EDF701}"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7542066" name="Content Placeholder 2"/>
          <p:cNvSpPr>
            <a:spLocks noGrp="1"/>
          </p:cNvSpPr>
          <p:nvPr>
            <p:ph idx="1"/>
          </p:nvPr>
        </p:nvSpPr>
        <p:spPr bwMode="auto">
          <a:xfrm>
            <a:off x="1529229" y="1424080"/>
            <a:ext cx="8958564" cy="4351338"/>
          </a:xfrm>
        </p:spPr>
        <p:txBody>
          <a:bodyPr/>
          <a:lstStyle/>
          <a:p>
            <a:pPr marL="0" indent="0" algn="just">
              <a:buFont typeface="Arial"/>
              <a:buNone/>
              <a:defRPr/>
            </a:pPr>
            <a:r>
              <a:rPr sz="1400" b="1" i="0" u="none">
                <a:solidFill>
                  <a:srgbClr val="000000"/>
                </a:solidFill>
                <a:latin typeface="SF Pro Text"/>
                <a:ea typeface="SF Pro Text"/>
                <a:cs typeface="SF Pro Text"/>
              </a:rPr>
              <a:t>1. What is Context Handling?</a:t>
            </a:r>
            <a:endParaRPr sz="1400">
              <a:latin typeface="SF Pro Text"/>
              <a:cs typeface="SF Pro Text"/>
            </a:endParaRPr>
          </a:p>
          <a:p>
            <a:pPr marL="0" indent="0" algn="just">
              <a:buFont typeface="Arial"/>
              <a:buNone/>
              <a:defRPr/>
            </a:pPr>
            <a:endParaRPr sz="1400">
              <a:latin typeface="SF Pro Text"/>
              <a:cs typeface="SF Pro Text"/>
            </a:endParaRPr>
          </a:p>
          <a:p>
            <a:pPr marL="0" indent="0" algn="just">
              <a:buFont typeface="Arial"/>
              <a:buNone/>
              <a:defRPr/>
            </a:pPr>
            <a:r>
              <a:rPr sz="1400" b="1" i="0" u="none">
                <a:solidFill>
                  <a:srgbClr val="000000"/>
                </a:solidFill>
                <a:latin typeface="SF Pro Text"/>
                <a:ea typeface="SF Pro Text"/>
                <a:cs typeface="SF Pro Text"/>
              </a:rPr>
              <a:t>Definition:</a:t>
            </a:r>
            <a:r>
              <a:rPr sz="1400" b="0" i="0" u="none">
                <a:solidFill>
                  <a:srgbClr val="000000"/>
                </a:solidFill>
                <a:latin typeface="SF Pro Text"/>
                <a:ea typeface="SF Pro Text"/>
                <a:cs typeface="SF Pro Text"/>
              </a:rPr>
              <a:t> It is the AI's ability to "remember" the user's previous prompts and its own preceding answers within a single, continuous session. This allows for a coherent and logical conversational flow, rather than a series of disconnected, single-turn interactions.</a:t>
            </a:r>
          </a:p>
          <a:p>
            <a:pPr marL="0" indent="0" algn="just">
              <a:buFont typeface="Arial"/>
              <a:buNone/>
              <a:defRPr/>
            </a:pPr>
            <a:endParaRPr sz="1400">
              <a:latin typeface="SF Pro Text"/>
              <a:cs typeface="SF Pro Text"/>
            </a:endParaRPr>
          </a:p>
          <a:p>
            <a:pPr marL="0" indent="0" algn="just">
              <a:buFont typeface="Arial"/>
              <a:buNone/>
              <a:defRPr/>
            </a:pPr>
            <a:r>
              <a:rPr sz="1600" b="1" i="1" u="none">
                <a:solidFill>
                  <a:schemeClr val="accent2">
                    <a:lumMod val="50000"/>
                  </a:schemeClr>
                </a:solidFill>
                <a:latin typeface="SF Pro Text"/>
                <a:ea typeface="SF Pro Text"/>
                <a:cs typeface="SF Pro Text"/>
              </a:rPr>
              <a:t>Analogy</a:t>
            </a:r>
            <a:r>
              <a:rPr sz="1400" b="1" i="1" u="none">
                <a:solidFill>
                  <a:schemeClr val="accent2">
                    <a:lumMod val="50000"/>
                  </a:schemeClr>
                </a:solidFill>
                <a:latin typeface="SF Pro Text"/>
                <a:ea typeface="SF Pro Text"/>
                <a:cs typeface="SF Pro Text"/>
              </a:rPr>
              <a:t>: Consider it a continuous thread that links every part of the conversation together. Each new interaction is a new stitch that is woven into the existing fabric, maintaining the overall pattern and structure.</a:t>
            </a:r>
          </a:p>
        </p:txBody>
      </p:sp>
      <p:sp>
        <p:nvSpPr>
          <p:cNvPr id="1445465650" name="Slide Number Placeholder 5"/>
          <p:cNvSpPr>
            <a:spLocks noGrp="1"/>
          </p:cNvSpPr>
          <p:nvPr>
            <p:ph type="sldNum" sz="quarter" idx="12"/>
          </p:nvPr>
        </p:nvSpPr>
        <p:spPr bwMode="auto"/>
        <p:txBody>
          <a:bodyPr/>
          <a:lstStyle/>
          <a:p>
            <a:pPr>
              <a:defRPr/>
            </a:pPr>
            <a:fld id="{3C8EB062-2109-D751-4632-613BC72D4358}"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13172968" name="Title 1"/>
          <p:cNvSpPr>
            <a:spLocks noGrp="1"/>
          </p:cNvSpPr>
          <p:nvPr>
            <p:ph type="title"/>
          </p:nvPr>
        </p:nvSpPr>
        <p:spPr bwMode="auto"/>
        <p:txBody>
          <a:bodyPr/>
          <a:lstStyle/>
          <a:p>
            <a:pPr>
              <a:defRPr/>
            </a:pPr>
            <a:r>
              <a:t>Context Handling</a:t>
            </a:r>
          </a:p>
        </p:txBody>
      </p:sp>
      <p:sp>
        <p:nvSpPr>
          <p:cNvPr id="1261203259" name="Content Placeholder 2"/>
          <p:cNvSpPr>
            <a:spLocks noGrp="1"/>
          </p:cNvSpPr>
          <p:nvPr>
            <p:ph idx="1"/>
          </p:nvPr>
        </p:nvSpPr>
        <p:spPr bwMode="auto"/>
        <p:txBody>
          <a:bodyPr/>
          <a:lstStyle/>
          <a:p>
            <a:pPr marL="0" indent="0">
              <a:buFont typeface="Arial"/>
              <a:buNone/>
              <a:defRPr/>
            </a:pPr>
            <a:r>
              <a:rPr sz="1400" b="1" i="0" u="none">
                <a:solidFill>
                  <a:srgbClr val="000000"/>
                </a:solidFill>
                <a:latin typeface="SF Pro Text"/>
                <a:ea typeface="SF Pro Text"/>
                <a:cs typeface="SF Pro Text"/>
              </a:rPr>
              <a:t>2. The Mechanism: The Context Window</a:t>
            </a:r>
          </a:p>
          <a:p>
            <a:pPr marL="0" indent="0">
              <a:buFont typeface="Arial"/>
              <a:buNone/>
              <a:defRPr/>
            </a:pPr>
            <a:endParaRPr sz="3600">
              <a:latin typeface="SF Pro Text"/>
              <a:cs typeface="SF Pro Text"/>
            </a:endParaRPr>
          </a:p>
          <a:p>
            <a:pPr>
              <a:defRPr/>
            </a:pPr>
            <a:r>
              <a:rPr sz="1400" b="1" i="0" u="none">
                <a:solidFill>
                  <a:srgbClr val="000000"/>
                </a:solidFill>
                <a:latin typeface="SF Pro Text"/>
                <a:ea typeface="SF Pro Text"/>
                <a:cs typeface="SF Pro Text"/>
              </a:rPr>
              <a:t>Function:</a:t>
            </a:r>
            <a:r>
              <a:rPr sz="1400" b="0" i="0" u="none">
                <a:solidFill>
                  <a:srgbClr val="000000"/>
                </a:solidFill>
                <a:latin typeface="SF Pro Text"/>
                <a:ea typeface="SF Pro Text"/>
                <a:cs typeface="SF Pro Text"/>
              </a:rPr>
              <a:t> An LLM does not possess memory in the human sense. Instead, with each new prompt, it re-processes the entire recent conversation history that fits within its "context window." This window is a finite buffer that holds a specific number of tokens (the basic units of text, roughly equivalent to words or parts of words).</a:t>
            </a:r>
            <a:endParaRPr sz="3600">
              <a:latin typeface="SF Pro Text"/>
              <a:cs typeface="SF Pro Text"/>
            </a:endParaRPr>
          </a:p>
          <a:p>
            <a:pPr>
              <a:defRPr/>
            </a:pPr>
            <a:r>
              <a:rPr sz="1400" b="1" i="0" u="none">
                <a:solidFill>
                  <a:srgbClr val="000000"/>
                </a:solidFill>
                <a:latin typeface="SF Pro Text"/>
                <a:ea typeface="SF Pro Text"/>
                <a:cs typeface="SF Pro Text"/>
              </a:rPr>
              <a:t>Limitation:</a:t>
            </a:r>
            <a:r>
              <a:rPr sz="1400" b="0" i="0" u="none">
                <a:solidFill>
                  <a:srgbClr val="000000"/>
                </a:solidFill>
                <a:latin typeface="SF Pro Text"/>
                <a:ea typeface="SF Pro Text"/>
                <a:cs typeface="SF Pro Text"/>
              </a:rPr>
              <a:t> The context window has a fixed size. If a conversation becomes exceedingly long, the earliest parts will fall outside this window and be "forgotten" by the model, as it can no longer include them in its processing for the next response.</a:t>
            </a:r>
            <a:endParaRPr sz="3600">
              <a:latin typeface="SF Pro Text"/>
              <a:cs typeface="SF Pro Text"/>
            </a:endParaRPr>
          </a:p>
        </p:txBody>
      </p:sp>
      <p:sp>
        <p:nvSpPr>
          <p:cNvPr id="454420607" name="Slide Number Placeholder 5"/>
          <p:cNvSpPr>
            <a:spLocks noGrp="1"/>
          </p:cNvSpPr>
          <p:nvPr>
            <p:ph type="sldNum" sz="quarter" idx="12"/>
          </p:nvPr>
        </p:nvSpPr>
        <p:spPr bwMode="auto"/>
        <p:txBody>
          <a:bodyPr/>
          <a:lstStyle/>
          <a:p>
            <a:pPr>
              <a:defRPr/>
            </a:pPr>
            <a:fld id="{572BA4CB-7E84-F360-8CDE-94C2FFEEFE3C}"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4400209" name="Title 1"/>
          <p:cNvSpPr>
            <a:spLocks noGrp="1"/>
          </p:cNvSpPr>
          <p:nvPr>
            <p:ph type="title"/>
          </p:nvPr>
        </p:nvSpPr>
        <p:spPr bwMode="auto"/>
        <p:txBody>
          <a:bodyPr/>
          <a:lstStyle/>
          <a:p>
            <a:pPr>
              <a:defRPr/>
            </a:pPr>
            <a:r>
              <a:t>Context Handling, Crucial ?</a:t>
            </a:r>
          </a:p>
        </p:txBody>
      </p:sp>
      <p:sp>
        <p:nvSpPr>
          <p:cNvPr id="1186962496" name="Content Placeholder 2"/>
          <p:cNvSpPr>
            <a:spLocks noGrp="1"/>
          </p:cNvSpPr>
          <p:nvPr>
            <p:ph idx="1"/>
          </p:nvPr>
        </p:nvSpPr>
        <p:spPr bwMode="auto"/>
        <p:txBody>
          <a:bodyPr/>
          <a:lstStyle/>
          <a:p>
            <a:pPr marL="0" indent="0">
              <a:buFont typeface="Arial"/>
              <a:buNone/>
              <a:defRPr/>
            </a:pPr>
            <a:r>
              <a:rPr sz="1400" b="1" i="0" u="none">
                <a:solidFill>
                  <a:srgbClr val="000000"/>
                </a:solidFill>
                <a:latin typeface="SF Pro Text"/>
                <a:ea typeface="SF Pro Text"/>
                <a:cs typeface="SF Pro Text"/>
              </a:rPr>
              <a:t>3. Why Context Handling is Crucial</a:t>
            </a:r>
            <a:endParaRPr sz="3600">
              <a:latin typeface="SF Pro Text"/>
              <a:ea typeface="SF Pro Text"/>
              <a:cs typeface="SF Pro Text"/>
            </a:endParaRPr>
          </a:p>
          <a:p>
            <a:pPr marL="0" indent="0">
              <a:buFont typeface="Arial"/>
              <a:buNone/>
              <a:defRPr/>
            </a:pPr>
            <a:endParaRPr sz="3600">
              <a:latin typeface="SF Pro Text"/>
              <a:cs typeface="SF Pro Text"/>
            </a:endParaRPr>
          </a:p>
          <a:p>
            <a:pPr>
              <a:defRPr/>
            </a:pPr>
            <a:r>
              <a:rPr sz="1400" b="1" i="0" u="none">
                <a:solidFill>
                  <a:srgbClr val="000000"/>
                </a:solidFill>
                <a:latin typeface="SF Pro Text"/>
                <a:ea typeface="SF Pro Text"/>
                <a:cs typeface="SF Pro Text"/>
              </a:rPr>
              <a:t>Coherence:</a:t>
            </a:r>
            <a:r>
              <a:rPr sz="1400" b="0" i="0" u="none">
                <a:solidFill>
                  <a:srgbClr val="000000"/>
                </a:solidFill>
                <a:latin typeface="SF Pro Text"/>
                <a:ea typeface="SF Pro Text"/>
                <a:cs typeface="SF Pro Text"/>
              </a:rPr>
              <a:t> It enables the model to understand pronouns (e.g., "it," "they") and references to previously mentioned topics, preventing conversational breakdown.</a:t>
            </a:r>
            <a:endParaRPr sz="3600">
              <a:latin typeface="SF Pro Text"/>
              <a:cs typeface="SF Pro Text"/>
            </a:endParaRPr>
          </a:p>
          <a:p>
            <a:pPr>
              <a:defRPr/>
            </a:pPr>
            <a:r>
              <a:rPr sz="1400" b="1" i="0" u="none">
                <a:solidFill>
                  <a:srgbClr val="000000"/>
                </a:solidFill>
                <a:latin typeface="SF Pro Text"/>
                <a:ea typeface="SF Pro Text"/>
                <a:cs typeface="SF Pro Text"/>
              </a:rPr>
              <a:t>Follow-up Questions:</a:t>
            </a:r>
            <a:r>
              <a:rPr sz="1400" b="0" i="0" u="none">
                <a:solidFill>
                  <a:srgbClr val="000000"/>
                </a:solidFill>
                <a:latin typeface="SF Pro Text"/>
                <a:ea typeface="SF Pro Text"/>
                <a:cs typeface="SF Pro Text"/>
              </a:rPr>
              <a:t> Users can ask clarifying or follow-up questions without needing to restate the entire initial query, leading to a more natural and efficient interaction.</a:t>
            </a:r>
            <a:endParaRPr sz="3600">
              <a:latin typeface="SF Pro Text"/>
              <a:cs typeface="SF Pro Text"/>
            </a:endParaRPr>
          </a:p>
          <a:p>
            <a:pPr>
              <a:defRPr/>
            </a:pPr>
            <a:r>
              <a:rPr sz="1400" b="1" i="0" u="none">
                <a:solidFill>
                  <a:srgbClr val="000000"/>
                </a:solidFill>
                <a:latin typeface="SF Pro Text"/>
                <a:ea typeface="SF Pro Text"/>
                <a:cs typeface="SF Pro Text"/>
              </a:rPr>
              <a:t>Maintaining Instructions:</a:t>
            </a:r>
            <a:r>
              <a:rPr sz="1400" b="0" i="0" u="none">
                <a:solidFill>
                  <a:srgbClr val="000000"/>
                </a:solidFill>
                <a:latin typeface="SF Pro Text"/>
                <a:ea typeface="SF Pro Text"/>
                <a:cs typeface="SF Pro Text"/>
              </a:rPr>
              <a:t> The model can adhere to initial instructions or personas (e.g., "Act as a financial analyst") throughout a multi-turn conversation.</a:t>
            </a:r>
            <a:endParaRPr sz="3600">
              <a:latin typeface="SF Pro Text"/>
              <a:ea typeface="SF Pro Text"/>
              <a:cs typeface="SF Pro Text"/>
            </a:endParaRPr>
          </a:p>
          <a:p>
            <a:pPr>
              <a:defRPr/>
            </a:pPr>
            <a:r>
              <a:rPr sz="1400" b="1" i="0" u="none">
                <a:solidFill>
                  <a:srgbClr val="000000"/>
                </a:solidFill>
                <a:latin typeface="SF Pro Text"/>
                <a:ea typeface="SF Pro Text"/>
                <a:cs typeface="SF Pro Text"/>
              </a:rPr>
              <a:t>Complex Task Execution:</a:t>
            </a:r>
            <a:r>
              <a:rPr sz="1400" b="0" i="0" u="none">
                <a:solidFill>
                  <a:srgbClr val="000000"/>
                </a:solidFill>
                <a:latin typeface="SF Pro Text"/>
                <a:ea typeface="SF Pro Text"/>
                <a:cs typeface="SF Pro Text"/>
              </a:rPr>
              <a:t> For tasks that require building upon previous steps, such as writing sections of a report or debugging code, context is indispensable for maintaining continuity and achieving the final objective.</a:t>
            </a:r>
            <a:endParaRPr sz="3600">
              <a:latin typeface="SF Pro Text"/>
              <a:cs typeface="SF Pro Text"/>
            </a:endParaRPr>
          </a:p>
        </p:txBody>
      </p:sp>
      <p:sp>
        <p:nvSpPr>
          <p:cNvPr id="1263217879" name="Slide Number Placeholder 5"/>
          <p:cNvSpPr>
            <a:spLocks noGrp="1"/>
          </p:cNvSpPr>
          <p:nvPr>
            <p:ph type="sldNum" sz="quarter" idx="12"/>
          </p:nvPr>
        </p:nvSpPr>
        <p:spPr bwMode="auto"/>
        <p:txBody>
          <a:bodyPr/>
          <a:lstStyle/>
          <a:p>
            <a:pPr>
              <a:defRPr/>
            </a:pPr>
            <a:fld id="{06B6946E-3D5C-1050-32AE-55D70D1A0F5F}"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4211564" name="Content Placeholder 2"/>
          <p:cNvSpPr>
            <a:spLocks noGrp="1"/>
          </p:cNvSpPr>
          <p:nvPr>
            <p:ph idx="1"/>
          </p:nvPr>
        </p:nvSpPr>
        <p:spPr bwMode="auto"/>
        <p:txBody>
          <a:bodyPr/>
          <a:lstStyle/>
          <a:p>
            <a:pPr>
              <a:defRPr/>
            </a:pPr>
            <a:r>
              <a:rPr sz="1400" b="1" i="0" u="none">
                <a:solidFill>
                  <a:srgbClr val="000000"/>
                </a:solidFill>
                <a:latin typeface="SF Pro Text"/>
                <a:ea typeface="SF Pro Text"/>
                <a:cs typeface="SF Pro Text"/>
              </a:rPr>
              <a:t>Role of Prompt Engineering in Context Handling</a:t>
            </a:r>
            <a:endParaRPr sz="1400">
              <a:latin typeface="SF Pro Text"/>
              <a:ea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Prompt engineering is the practice of strategically designing inputs to guide the AI. </a:t>
            </a:r>
          </a:p>
          <a:p>
            <a:pPr marL="0" indent="0">
              <a:buFont typeface="Arial"/>
              <a:buNone/>
              <a:defRPr/>
            </a:pPr>
            <a:r>
              <a:rPr sz="1400" b="0" i="0" u="none">
                <a:solidFill>
                  <a:srgbClr val="000000"/>
                </a:solidFill>
                <a:latin typeface="SF Pro Text"/>
                <a:ea typeface="SF Pro Text"/>
                <a:cs typeface="SF Pro Text"/>
              </a:rPr>
              <a:t>It is inextricably linked with context handling, as effective prompts are those that successfully manage and leverage the AI's context.</a:t>
            </a:r>
            <a:endParaRPr sz="1400">
              <a:latin typeface="SF Pro Text"/>
              <a:cs typeface="SF Pro Text"/>
            </a:endParaRPr>
          </a:p>
        </p:txBody>
      </p:sp>
      <p:sp>
        <p:nvSpPr>
          <p:cNvPr id="1105131810" name="Slide Number Placeholder 5"/>
          <p:cNvSpPr>
            <a:spLocks noGrp="1"/>
          </p:cNvSpPr>
          <p:nvPr>
            <p:ph type="sldNum" sz="quarter" idx="12"/>
          </p:nvPr>
        </p:nvSpPr>
        <p:spPr bwMode="auto"/>
        <p:txBody>
          <a:bodyPr/>
          <a:lstStyle/>
          <a:p>
            <a:pPr>
              <a:defRPr/>
            </a:pPr>
            <a:fld id="{5134820E-742E-B791-1A6F-7B885B7F18EF}"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2832712" name="TextBox 1332832711"/>
          <p:cNvSpPr txBox="1"/>
          <p:nvPr/>
        </p:nvSpPr>
        <p:spPr bwMode="auto">
          <a:xfrm>
            <a:off x="3515699" y="685800"/>
            <a:ext cx="3033630"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b="1"/>
              <a:t>Tool Calling</a:t>
            </a:r>
          </a:p>
        </p:txBody>
      </p:sp>
      <p:sp>
        <p:nvSpPr>
          <p:cNvPr id="1856549841" name=" 1856549840"/>
          <p:cNvSpPr/>
          <p:nvPr/>
        </p:nvSpPr>
        <p:spPr bwMode="auto">
          <a:xfrm>
            <a:off x="1475532" y="1416642"/>
            <a:ext cx="10093011" cy="41151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1" i="0" u="none">
                <a:solidFill>
                  <a:srgbClr val="000000"/>
                </a:solidFill>
                <a:latin typeface="SF Pro Text"/>
                <a:ea typeface="SF Pro Text"/>
                <a:cs typeface="SF Pro Text"/>
              </a:rPr>
              <a:t>Tool calling</a:t>
            </a:r>
            <a:r>
              <a:rPr sz="2200" b="0" i="0" u="none">
                <a:solidFill>
                  <a:srgbClr val="000000"/>
                </a:solidFill>
                <a:latin typeface="SF Pro Text"/>
                <a:ea typeface="SF Pro Text"/>
                <a:cs typeface="SF Pro Text"/>
              </a:rPr>
              <a:t> is the ability of an AI agent or Large Language Model (LLM) to use external programs, APIs, or functions to perform tasks, get information, or interact with the outside world.</a:t>
            </a:r>
          </a:p>
          <a:p>
            <a:pPr>
              <a:defRPr/>
            </a:pPr>
            <a:endParaRPr sz="2200">
              <a:latin typeface="SF Pro Text"/>
              <a:cs typeface="SF Pro Text"/>
            </a:endParaRPr>
          </a:p>
          <a:p>
            <a:pPr>
              <a:defRPr/>
            </a:pPr>
            <a:r>
              <a:rPr sz="2200" b="1" i="1" u="none">
                <a:solidFill>
                  <a:srgbClr val="000000"/>
                </a:solidFill>
                <a:highlight>
                  <a:srgbClr val="FFFF00"/>
                </a:highlight>
                <a:latin typeface="SF Pro Text"/>
                <a:ea typeface="SF Pro Text"/>
                <a:cs typeface="SF Pro Text"/>
              </a:rPr>
              <a:t>Think of the AI as a very smart brain in a jar. By itself, it only "knows" the text it was trained on. It can't check the current weather, browse the internet, book a flight, or access your personal database.</a:t>
            </a:r>
            <a:endParaRPr sz="2200" b="1" i="1">
              <a:highlight>
                <a:srgbClr val="FFFF00"/>
              </a:highlight>
              <a:latin typeface="SF Pro Text"/>
              <a:cs typeface="SF Pro Text"/>
            </a:endParaRPr>
          </a:p>
          <a:p>
            <a:pPr>
              <a:defRPr/>
            </a:pPr>
            <a:endParaRPr sz="2200">
              <a:latin typeface="SF Pro Text"/>
              <a:cs typeface="SF Pro Text"/>
            </a:endParaRPr>
          </a:p>
          <a:p>
            <a:pPr>
              <a:defRPr/>
            </a:pPr>
            <a:r>
              <a:rPr sz="2200" b="0" i="0" u="none">
                <a:solidFill>
                  <a:srgbClr val="000000"/>
                </a:solidFill>
                <a:latin typeface="SF Pro Text"/>
                <a:ea typeface="SF Pro Text"/>
                <a:cs typeface="SF Pro Text"/>
              </a:rPr>
              <a:t>Tool calling gives that brain "hands" to interact with other systems.</a:t>
            </a:r>
          </a:p>
          <a:p>
            <a:pPr>
              <a:defRPr/>
            </a:pPr>
            <a:endParaRPr sz="2200" b="0" i="0" u="none">
              <a:solidFill>
                <a:srgbClr val="000000"/>
              </a:solidFill>
              <a:latin typeface="SF Pro Text"/>
              <a:ea typeface="SF Pro Text"/>
              <a:cs typeface="SF Pro Text"/>
            </a:endParaRPr>
          </a:p>
          <a:p>
            <a:pPr>
              <a:defRPr/>
            </a:pPr>
            <a:endParaRPr sz="2200" b="0" i="0" u="none">
              <a:solidFill>
                <a:srgbClr val="000000"/>
              </a:solidFill>
              <a:latin typeface="SF Pro Text"/>
              <a:ea typeface="SF Pro Text"/>
              <a:cs typeface="SF Pro Text"/>
            </a:endParaRPr>
          </a:p>
          <a:p>
            <a:pPr>
              <a:defRPr/>
            </a:pPr>
            <a:r>
              <a:rPr sz="2200" b="0" i="1" u="none">
                <a:solidFill>
                  <a:srgbClr val="000000"/>
                </a:solidFill>
                <a:latin typeface="SF Pro Text"/>
                <a:ea typeface="SF Pro Text"/>
                <a:cs typeface="SF Pro Text"/>
              </a:rPr>
              <a:t>Refer A2A &amp; MCP protocol slides.</a:t>
            </a:r>
          </a:p>
        </p:txBody>
      </p:sp>
      <p:sp>
        <p:nvSpPr>
          <p:cNvPr id="1281955670" name="Slide Number Placeholder 3"/>
          <p:cNvSpPr>
            <a:spLocks noGrp="1"/>
          </p:cNvSpPr>
          <p:nvPr>
            <p:ph type="sldNum" sz="quarter" idx="12"/>
          </p:nvPr>
        </p:nvSpPr>
        <p:spPr bwMode="auto"/>
        <p:txBody>
          <a:bodyPr/>
          <a:lstStyle/>
          <a:p>
            <a:pPr>
              <a:defRPr/>
            </a:pPr>
            <a:fld id="{A282B666-037D-B10D-28CD-8BF4C4025BDE}"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62648702" name="Content Placeholder 2"/>
          <p:cNvSpPr>
            <a:spLocks noGrp="1"/>
          </p:cNvSpPr>
          <p:nvPr>
            <p:ph idx="1"/>
          </p:nvPr>
        </p:nvSpPr>
        <p:spPr bwMode="auto">
          <a:xfrm>
            <a:off x="838198" y="1368051"/>
            <a:ext cx="10515600" cy="4351338"/>
          </a:xfrm>
        </p:spPr>
        <p:txBody>
          <a:bodyPr/>
          <a:lstStyle/>
          <a:p>
            <a:pPr algn="just">
              <a:defRPr/>
            </a:pPr>
            <a:r>
              <a:rPr sz="1400" b="1" i="0" u="none">
                <a:solidFill>
                  <a:srgbClr val="000000"/>
                </a:solidFill>
                <a:latin typeface="SF Pro Text"/>
                <a:ea typeface="SF Pro Text"/>
                <a:cs typeface="SF Pro Text"/>
              </a:rPr>
              <a:t>4. Using Prompts to Manage Context</a:t>
            </a:r>
            <a:endParaRPr sz="1400">
              <a:latin typeface="SF Pro Text"/>
              <a:ea typeface="SF Pro Text"/>
              <a:cs typeface="SF Pro Text"/>
            </a:endParaRPr>
          </a:p>
          <a:p>
            <a:pPr marL="0" indent="0" algn="just">
              <a:buFont typeface="Arial"/>
              <a:buNone/>
              <a:defRPr/>
            </a:pPr>
            <a:endParaRPr sz="1400">
              <a:latin typeface="SF Pro Text"/>
              <a:cs typeface="SF Pro Text"/>
            </a:endParaRPr>
          </a:p>
          <a:p>
            <a:pPr algn="just">
              <a:defRPr/>
            </a:pPr>
            <a:r>
              <a:rPr sz="1400" b="1" i="0" u="none">
                <a:solidFill>
                  <a:srgbClr val="000000"/>
                </a:solidFill>
                <a:latin typeface="SF Pro Text"/>
                <a:ea typeface="SF Pro Text"/>
                <a:cs typeface="SF Pro Text"/>
              </a:rPr>
              <a:t>Explicit Referencing:</a:t>
            </a:r>
            <a:r>
              <a:rPr sz="1400" b="0" i="0" u="none">
                <a:solidFill>
                  <a:srgbClr val="000000"/>
                </a:solidFill>
                <a:latin typeface="SF Pro Text"/>
                <a:ea typeface="SF Pro Text"/>
                <a:cs typeface="SF Pro Text"/>
              </a:rPr>
              <a:t> A user can craft prompts that explicitly refer to earlier parts of the conversation to refocus the model's attention. </a:t>
            </a:r>
          </a:p>
          <a:p>
            <a:pPr marL="0" indent="0" algn="just">
              <a:buFont typeface="Arial"/>
              <a:buNone/>
              <a:defRPr/>
            </a:pPr>
            <a:r>
              <a:rPr sz="1400" b="0" i="0" u="none">
                <a:solidFill>
                  <a:srgbClr val="000000"/>
                </a:solidFill>
                <a:latin typeface="SF Pro Text"/>
                <a:ea typeface="SF Pro Text"/>
                <a:cs typeface="SF Pro Text"/>
              </a:rPr>
              <a:t>	For instance, "Based on the three points you made earlier about market trends, expand on the second point."</a:t>
            </a:r>
          </a:p>
          <a:p>
            <a:pPr marL="0" indent="0" algn="just">
              <a:buFont typeface="Arial"/>
              <a:buNone/>
              <a:defRPr/>
            </a:pPr>
            <a:endParaRPr sz="1400">
              <a:latin typeface="SF Pro Text"/>
              <a:cs typeface="SF Pro Text"/>
            </a:endParaRPr>
          </a:p>
          <a:p>
            <a:pPr algn="just">
              <a:defRPr/>
            </a:pPr>
            <a:r>
              <a:rPr sz="1400" b="1" i="0" u="none">
                <a:solidFill>
                  <a:srgbClr val="000000"/>
                </a:solidFill>
                <a:latin typeface="SF Pro Text"/>
                <a:ea typeface="SF Pro Text"/>
                <a:cs typeface="SF Pro Text"/>
              </a:rPr>
              <a:t>Summarization:</a:t>
            </a:r>
            <a:r>
              <a:rPr sz="1400" b="0" i="0" u="none">
                <a:solidFill>
                  <a:srgbClr val="000000"/>
                </a:solidFill>
                <a:latin typeface="SF Pro Text"/>
                <a:ea typeface="SF Pro Text"/>
                <a:cs typeface="SF Pro Text"/>
              </a:rPr>
              <a:t> In very long conversations, a skilled user might periodically summarize the key points or decisions made so far. This creates a condensed version of the important context that is less likely to be pushed out of the context window.</a:t>
            </a:r>
            <a:endParaRPr sz="1400">
              <a:latin typeface="SF Pro Text"/>
              <a:cs typeface="SF Pro Text"/>
            </a:endParaRPr>
          </a:p>
          <a:p>
            <a:pPr algn="just">
              <a:defRPr/>
            </a:pPr>
            <a:r>
              <a:rPr sz="1400" b="1" i="0" u="none">
                <a:solidFill>
                  <a:srgbClr val="000000"/>
                </a:solidFill>
                <a:latin typeface="SF Pro Text"/>
                <a:ea typeface="SF Pro Text"/>
                <a:cs typeface="SF Pro Text"/>
              </a:rPr>
              <a:t>Providing Clear Contextual Anchors:</a:t>
            </a:r>
            <a:r>
              <a:rPr sz="1400" b="0" i="0" u="none">
                <a:solidFill>
                  <a:srgbClr val="000000"/>
                </a:solidFill>
                <a:latin typeface="SF Pro Text"/>
                <a:ea typeface="SF Pro Text"/>
                <a:cs typeface="SF Pro Text"/>
              </a:rPr>
              <a:t> When introducing a new topic or requesting a complex output, providing all necessary background information within the prompt itself establishes a firm context. This prevents the model from making incorrect assumptions based on ambiguous or incomplete information.</a:t>
            </a:r>
            <a:endParaRPr sz="1400">
              <a:latin typeface="SF Pro Text"/>
              <a:cs typeface="SF Pro Text"/>
            </a:endParaRPr>
          </a:p>
          <a:p>
            <a:pPr algn="just">
              <a:defRPr/>
            </a:pPr>
            <a:r>
              <a:rPr sz="1400" b="1" i="0" u="none">
                <a:solidFill>
                  <a:srgbClr val="000000"/>
                </a:solidFill>
                <a:latin typeface="SF Pro Text"/>
                <a:ea typeface="SF Pro Text"/>
                <a:cs typeface="SF Pro Text"/>
              </a:rPr>
              <a:t>Structuring Conversations:</a:t>
            </a:r>
            <a:r>
              <a:rPr sz="1400" b="0" i="0" u="none">
                <a:solidFill>
                  <a:srgbClr val="000000"/>
                </a:solidFill>
                <a:latin typeface="SF Pro Text"/>
                <a:ea typeface="SF Pro Text"/>
                <a:cs typeface="SF Pro Text"/>
              </a:rPr>
              <a:t> By breaking down a complex request into a logical series of prompts, a user can guide the AI through a process step-by-step. Each step builds upon the context established in the previous one, leading to a more accurate and well-structured final output.</a:t>
            </a:r>
            <a:endParaRPr sz="1400">
              <a:latin typeface="SF Pro Text"/>
              <a:cs typeface="SF Pro Text"/>
            </a:endParaRPr>
          </a:p>
        </p:txBody>
      </p:sp>
      <p:sp>
        <p:nvSpPr>
          <p:cNvPr id="1860175850" name="Slide Number Placeholder 5"/>
          <p:cNvSpPr>
            <a:spLocks noGrp="1"/>
          </p:cNvSpPr>
          <p:nvPr>
            <p:ph type="sldNum" sz="quarter" idx="12"/>
          </p:nvPr>
        </p:nvSpPr>
        <p:spPr bwMode="auto"/>
        <p:txBody>
          <a:bodyPr/>
          <a:lstStyle/>
          <a:p>
            <a:pPr>
              <a:defRPr/>
            </a:pPr>
            <a:fld id="{6EC1C92F-7899-F9CE-A70D-0F814A34D93C}"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4574061"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sz="2600"/>
              <a:t>Few-Shot &amp; System prompts - telecom</a:t>
            </a:r>
          </a:p>
        </p:txBody>
      </p:sp>
      <p:sp>
        <p:nvSpPr>
          <p:cNvPr id="1327116360" name="Content Placeholder 2"/>
          <p:cNvSpPr>
            <a:spLocks noGrp="1"/>
          </p:cNvSpPr>
          <p:nvPr>
            <p:ph idx="1"/>
          </p:nvPr>
        </p:nvSpPr>
        <p:spPr bwMode="auto"/>
        <p:txBody>
          <a:bodyPr/>
          <a:lstStyle/>
          <a:p>
            <a:pPr marL="0" indent="0" algn="just">
              <a:buFont typeface="Arial"/>
              <a:buNone/>
              <a:defRPr/>
            </a:pPr>
            <a:r>
              <a:rPr sz="1400" b="0" i="0" u="none">
                <a:solidFill>
                  <a:srgbClr val="000000"/>
                </a:solidFill>
                <a:latin typeface="SF Pro Text"/>
                <a:ea typeface="SF Pro Text"/>
                <a:cs typeface="SF Pro Text"/>
              </a:rPr>
              <a:t>Imagine you're trying to teach a super-smart assistant (our AI) how to understand and manage a giant pile of complex telecom data, specifically "logs." Logs are like detailed diaries of everything that happens in a telecom network – when calls drop, data speeds fluctuate, or equipment has issues.</a:t>
            </a:r>
            <a:endParaRPr sz="1400" b="0" i="0" u="none">
              <a:solidFill>
                <a:srgbClr val="000000"/>
              </a:solidFill>
              <a:latin typeface="SF Pro Text"/>
              <a:cs typeface="SF Pro Text"/>
            </a:endParaRPr>
          </a:p>
          <a:p>
            <a:pPr marL="0" indent="0" algn="just">
              <a:buFont typeface="Arial"/>
              <a:buNone/>
              <a:defRPr/>
            </a:pPr>
            <a:endParaRPr sz="1400">
              <a:latin typeface="SF Pro Text"/>
              <a:cs typeface="SF Pro Text"/>
            </a:endParaRPr>
          </a:p>
          <a:p>
            <a:pPr algn="just">
              <a:defRPr/>
            </a:pPr>
            <a:r>
              <a:rPr sz="1400" b="1" i="0" u="none">
                <a:solidFill>
                  <a:srgbClr val="000000"/>
                </a:solidFill>
                <a:latin typeface="SF Pro Text"/>
                <a:ea typeface="SF Pro Text"/>
                <a:cs typeface="SF Pro Text"/>
              </a:rPr>
              <a:t>The Challenge with Telecom Logs</a:t>
            </a:r>
            <a:endParaRPr sz="1400">
              <a:latin typeface="SF Pro Text"/>
              <a:cs typeface="SF Pro Text"/>
            </a:endParaRPr>
          </a:p>
          <a:p>
            <a:pPr algn="just">
              <a:defRPr/>
            </a:pPr>
            <a:r>
              <a:rPr sz="1400" b="0" i="0" u="none">
                <a:solidFill>
                  <a:srgbClr val="000000"/>
                </a:solidFill>
                <a:latin typeface="SF Pro Text"/>
                <a:ea typeface="SF Pro Text"/>
                <a:cs typeface="SF Pro Text"/>
              </a:rPr>
              <a:t>Telecom logs are:</a:t>
            </a:r>
            <a:endParaRPr sz="1400">
              <a:latin typeface="SF Pro Text"/>
              <a:cs typeface="SF Pro Text"/>
            </a:endParaRPr>
          </a:p>
          <a:p>
            <a:pPr algn="just">
              <a:defRPr/>
            </a:pPr>
            <a:r>
              <a:rPr sz="1400" b="1" i="0" u="none">
                <a:solidFill>
                  <a:srgbClr val="000000"/>
                </a:solidFill>
                <a:latin typeface="SF Pro Text"/>
                <a:ea typeface="SF Pro Text"/>
                <a:cs typeface="SF Pro Text"/>
              </a:rPr>
              <a:t>Vast:</a:t>
            </a:r>
            <a:r>
              <a:rPr sz="1400" b="0" i="0" u="none">
                <a:solidFill>
                  <a:srgbClr val="000000"/>
                </a:solidFill>
                <a:latin typeface="SF Pro Text"/>
                <a:ea typeface="SF Pro Text"/>
                <a:cs typeface="SF Pro Text"/>
              </a:rPr>
              <a:t> Billions of lines of data every day.</a:t>
            </a:r>
            <a:endParaRPr sz="1400">
              <a:latin typeface="SF Pro Text"/>
              <a:cs typeface="SF Pro Text"/>
            </a:endParaRPr>
          </a:p>
          <a:p>
            <a:pPr algn="just">
              <a:defRPr/>
            </a:pPr>
            <a:r>
              <a:rPr sz="1400" b="1" i="0" u="none">
                <a:solidFill>
                  <a:srgbClr val="000000"/>
                </a:solidFill>
                <a:latin typeface="SF Pro Text"/>
                <a:ea typeface="SF Pro Text"/>
                <a:cs typeface="SF Pro Text"/>
              </a:rPr>
              <a:t>Complex:</a:t>
            </a:r>
            <a:r>
              <a:rPr sz="1400" b="0" i="0" u="none">
                <a:solidFill>
                  <a:srgbClr val="000000"/>
                </a:solidFill>
                <a:latin typeface="SF Pro Text"/>
                <a:ea typeface="SF Pro Text"/>
                <a:cs typeface="SF Pro Text"/>
              </a:rPr>
              <a:t> Full of technical jargon, codes, and varying formats.</a:t>
            </a:r>
            <a:endParaRPr sz="1400">
              <a:latin typeface="SF Pro Text"/>
              <a:cs typeface="SF Pro Text"/>
            </a:endParaRPr>
          </a:p>
          <a:p>
            <a:pPr algn="just">
              <a:defRPr/>
            </a:pPr>
            <a:r>
              <a:rPr sz="1400" b="1" i="0" u="none">
                <a:solidFill>
                  <a:srgbClr val="000000"/>
                </a:solidFill>
                <a:latin typeface="SF Pro Text"/>
                <a:ea typeface="SF Pro Text"/>
                <a:cs typeface="SF Pro Text"/>
              </a:rPr>
              <a:t>Critical:</a:t>
            </a:r>
            <a:r>
              <a:rPr sz="1400" b="0" i="0" u="none">
                <a:solidFill>
                  <a:srgbClr val="000000"/>
                </a:solidFill>
                <a:latin typeface="SF Pro Text"/>
                <a:ea typeface="SF Pro Text"/>
                <a:cs typeface="SF Pro Text"/>
              </a:rPr>
              <a:t> Hold clues to network problems, security breaches, and performance issues.</a:t>
            </a:r>
            <a:endParaRPr sz="1400">
              <a:latin typeface="SF Pro Text"/>
              <a:cs typeface="SF Pro Text"/>
            </a:endParaRPr>
          </a:p>
          <a:p>
            <a:pPr marL="0" indent="0" algn="just">
              <a:buFont typeface="Arial"/>
              <a:buNone/>
              <a:defRPr/>
            </a:pPr>
            <a:r>
              <a:rPr sz="1400" b="1" i="1" u="none">
                <a:solidFill>
                  <a:schemeClr val="accent2">
                    <a:lumMod val="50000"/>
                  </a:schemeClr>
                </a:solidFill>
                <a:latin typeface="SF Pro Text"/>
                <a:ea typeface="SF Pro Text"/>
                <a:cs typeface="SF Pro Text"/>
              </a:rPr>
              <a:t>We need our AI assistant to quickly make sense of these logs to help engineers. This is where "Few-shot" and "System" prompts come in handy!</a:t>
            </a:r>
            <a:endParaRPr sz="1400" b="1" i="1">
              <a:solidFill>
                <a:schemeClr val="accent2">
                  <a:lumMod val="50000"/>
                </a:schemeClr>
              </a:solidFill>
              <a:latin typeface="SF Pro Text"/>
              <a:cs typeface="SF Pro Text"/>
            </a:endParaRPr>
          </a:p>
        </p:txBody>
      </p:sp>
      <p:sp>
        <p:nvSpPr>
          <p:cNvPr id="1813054319" name="Slide Number Placeholder 5"/>
          <p:cNvSpPr>
            <a:spLocks noGrp="1"/>
          </p:cNvSpPr>
          <p:nvPr>
            <p:ph type="sldNum" sz="quarter" idx="12"/>
          </p:nvPr>
        </p:nvSpPr>
        <p:spPr bwMode="auto"/>
        <p:txBody>
          <a:bodyPr/>
          <a:lstStyle/>
          <a:p>
            <a:pPr>
              <a:defRPr/>
            </a:pPr>
            <a:fld id="{E91C2C8C-5A50-C4B7-634D-02686D81EA38}" type="slidenum">
              <a:rPr lang="en-US"/>
              <a:t>71</a:t>
            </a:fld>
            <a:endParaRPr/>
          </a:p>
        </p:txBody>
      </p:sp>
      <p:sp>
        <p:nvSpPr>
          <p:cNvPr id="1245391664" name="TextBox 1245391663"/>
          <p:cNvSpPr txBox="1"/>
          <p:nvPr/>
        </p:nvSpPr>
        <p:spPr bwMode="auto">
          <a:xfrm>
            <a:off x="5668349" y="5953124"/>
            <a:ext cx="3791864"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LAB - telecom_ai_analyzer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52488497" name="Content Placeholder 2"/>
          <p:cNvSpPr>
            <a:spLocks noGrp="1"/>
          </p:cNvSpPr>
          <p:nvPr>
            <p:ph idx="1"/>
          </p:nvPr>
        </p:nvSpPr>
        <p:spPr bwMode="auto">
          <a:xfrm>
            <a:off x="558052" y="1171948"/>
            <a:ext cx="5783564" cy="4351338"/>
          </a:xfrm>
        </p:spPr>
        <p:txBody>
          <a:bodyPr/>
          <a:lstStyle/>
          <a:p>
            <a:pPr marL="0" indent="0">
              <a:buFont typeface="Arial"/>
              <a:buNone/>
              <a:defRPr/>
            </a:pPr>
            <a:r>
              <a:rPr sz="1400" b="1" i="0" u="none">
                <a:solidFill>
                  <a:srgbClr val="000000"/>
                </a:solidFill>
                <a:latin typeface="SF Pro Text"/>
                <a:ea typeface="SF Pro Text"/>
                <a:cs typeface="SF Pro Text"/>
              </a:rPr>
              <a:t>1. Few-shot Prompts: Learning from Examples</a:t>
            </a:r>
            <a:endParaRPr sz="1400">
              <a:latin typeface="SF Pro Text"/>
              <a:cs typeface="SF Pro Text"/>
            </a:endParaRPr>
          </a:p>
          <a:p>
            <a:pPr>
              <a:defRPr/>
            </a:pPr>
            <a:r>
              <a:rPr sz="1400" b="0" i="0" u="none">
                <a:solidFill>
                  <a:srgbClr val="000000"/>
                </a:solidFill>
                <a:latin typeface="SF Pro Text"/>
                <a:ea typeface="SF Pro Text"/>
                <a:cs typeface="SF Pro Text"/>
              </a:rPr>
              <a:t>Think of "Few-shot" prompts like teaching by showing good examples. Instead of just telling the AI what to do, you </a:t>
            </a:r>
            <a:r>
              <a:rPr sz="1400" b="0" i="1" u="none">
                <a:solidFill>
                  <a:srgbClr val="000000"/>
                </a:solidFill>
                <a:latin typeface="SF Pro Text"/>
                <a:ea typeface="SF Pro Text"/>
                <a:cs typeface="SF Pro Text"/>
              </a:rPr>
              <a:t>show</a:t>
            </a:r>
            <a:r>
              <a:rPr sz="1400" b="0" i="0" u="none">
                <a:solidFill>
                  <a:srgbClr val="000000"/>
                </a:solidFill>
                <a:latin typeface="SF Pro Text"/>
                <a:ea typeface="SF Pro Text"/>
                <a:cs typeface="SF Pro Text"/>
              </a:rPr>
              <a:t> it a few finished examples, and it learns the pattern.</a:t>
            </a:r>
            <a:endParaRPr sz="1400">
              <a:latin typeface="SF Pro Text"/>
              <a:ea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What it is:</a:t>
            </a:r>
            <a:r>
              <a:rPr sz="1400" b="0" i="0" u="none">
                <a:solidFill>
                  <a:srgbClr val="000000"/>
                </a:solidFill>
                <a:latin typeface="SF Pro Text"/>
                <a:ea typeface="SF Pro Text"/>
                <a:cs typeface="SF Pro Text"/>
              </a:rPr>
              <a:t> You provide the AI with a few pairs of input (a log entry) and the desired output (what you want to extract or classify from that log). The AI then tries to mimic that pattern for new, unseen log entries</a:t>
            </a:r>
            <a:endParaRPr sz="1400">
              <a:latin typeface="SF Pro Text"/>
              <a:cs typeface="SF Pro Text"/>
            </a:endParaRPr>
          </a:p>
        </p:txBody>
      </p:sp>
      <p:pic>
        <p:nvPicPr>
          <p:cNvPr id="101220666" name="Picture 101220665"/>
          <p:cNvPicPr>
            <a:picLocks noChangeAspect="1"/>
          </p:cNvPicPr>
          <p:nvPr/>
        </p:nvPicPr>
        <p:blipFill rotWithShape="1">
          <a:blip r:embed="rId3"/>
          <a:stretch/>
        </p:blipFill>
        <p:spPr bwMode="auto">
          <a:xfrm>
            <a:off x="6341617" y="532279"/>
            <a:ext cx="5951982" cy="5951982"/>
          </a:xfrm>
          <a:prstGeom prst="rect">
            <a:avLst/>
          </a:prstGeom>
        </p:spPr>
      </p:pic>
      <p:sp>
        <p:nvSpPr>
          <p:cNvPr id="1420152194" name="Slide Number Placeholder 5"/>
          <p:cNvSpPr>
            <a:spLocks noGrp="1"/>
          </p:cNvSpPr>
          <p:nvPr>
            <p:ph type="sldNum" sz="quarter" idx="12"/>
          </p:nvPr>
        </p:nvSpPr>
        <p:spPr bwMode="auto"/>
        <p:txBody>
          <a:bodyPr/>
          <a:lstStyle/>
          <a:p>
            <a:pPr>
              <a:defRPr/>
            </a:pPr>
            <a:fld id="{A77EF308-F9C3-FF87-5001-13D03229E23F}"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6200759" name="Title 1"/>
          <p:cNvSpPr>
            <a:spLocks noGrp="1"/>
          </p:cNvSpPr>
          <p:nvPr>
            <p:ph type="title"/>
          </p:nvPr>
        </p:nvSpPr>
        <p:spPr bwMode="auto"/>
        <p:txBody>
          <a:bodyPr/>
          <a:lstStyle/>
          <a:p>
            <a:pPr>
              <a:defRPr/>
            </a:pPr>
            <a:r>
              <a:rPr sz="2000" b="1" i="0" u="none">
                <a:solidFill>
                  <a:srgbClr val="000000"/>
                </a:solidFill>
                <a:latin typeface="Times New Roman"/>
                <a:ea typeface="Times New Roman"/>
                <a:cs typeface="Times New Roman"/>
              </a:rPr>
              <a:t>Why it's useful for Telecom Logs:</a:t>
            </a:r>
            <a:endParaRPr sz="9000"/>
          </a:p>
        </p:txBody>
      </p:sp>
      <p:sp>
        <p:nvSpPr>
          <p:cNvPr id="802218917" name="Content Placeholder 2"/>
          <p:cNvSpPr>
            <a:spLocks noGrp="1"/>
          </p:cNvSpPr>
          <p:nvPr>
            <p:ph idx="1"/>
          </p:nvPr>
        </p:nvSpPr>
        <p:spPr bwMode="auto">
          <a:xfrm>
            <a:off x="838198" y="1825624"/>
            <a:ext cx="4887092" cy="4351338"/>
          </a:xfrm>
        </p:spPr>
        <p:txBody>
          <a:bodyPr/>
          <a:lstStyle/>
          <a:p>
            <a:pPr>
              <a:defRPr/>
            </a:pPr>
            <a:r>
              <a:rPr sz="1400" b="1" i="0" u="none">
                <a:solidFill>
                  <a:srgbClr val="000000"/>
                </a:solidFill>
                <a:latin typeface="SF Pro Text"/>
                <a:ea typeface="SF Pro Text"/>
                <a:cs typeface="SF Pro Text"/>
              </a:rPr>
              <a:t>Handles new log formats:</a:t>
            </a:r>
            <a:r>
              <a:rPr sz="1400" b="0" i="0" u="none">
                <a:solidFill>
                  <a:srgbClr val="000000"/>
                </a:solidFill>
                <a:latin typeface="SF Pro Text"/>
                <a:ea typeface="SF Pro Text"/>
                <a:cs typeface="SF Pro Text"/>
              </a:rPr>
              <a:t> Logs can vary a lot between equipment vendors. Few-shot learning helps the AI adapt quickly without extensive re-training.</a:t>
            </a:r>
            <a:endParaRPr sz="1400">
              <a:latin typeface="SF Pro Text"/>
              <a:ea typeface="SF Pro Text"/>
              <a:cs typeface="SF Pro Text"/>
            </a:endParaRPr>
          </a:p>
          <a:p>
            <a:pPr marL="0" indent="0">
              <a:buFont typeface="Arial"/>
              <a:buNone/>
              <a:defRPr/>
            </a:pPr>
            <a:endParaRPr sz="1400">
              <a:latin typeface="SF Pro Text"/>
              <a:cs typeface="SF Pro Text"/>
            </a:endParaRPr>
          </a:p>
          <a:p>
            <a:pPr>
              <a:defRPr/>
            </a:pPr>
            <a:r>
              <a:rPr sz="1400" b="1" i="0" u="none">
                <a:solidFill>
                  <a:srgbClr val="000000"/>
                </a:solidFill>
                <a:latin typeface="SF Pro Text"/>
                <a:ea typeface="SF Pro Text"/>
                <a:cs typeface="SF Pro Text"/>
              </a:rPr>
              <a:t>Extracts specific data:</a:t>
            </a:r>
            <a:r>
              <a:rPr sz="1400" b="0" i="0" u="none">
                <a:solidFill>
                  <a:srgbClr val="000000"/>
                </a:solidFill>
                <a:latin typeface="SF Pro Text"/>
                <a:ea typeface="SF Pro Text"/>
                <a:cs typeface="SF Pro Text"/>
              </a:rPr>
              <a:t> You can teach it to pull out IP addresses, error codes, user IDs, or specific timestamps from messy log lines.</a:t>
            </a:r>
          </a:p>
          <a:p>
            <a:pPr marL="0" indent="0">
              <a:buFont typeface="Arial"/>
              <a:buNone/>
              <a:defRPr/>
            </a:pPr>
            <a:endParaRPr sz="1400">
              <a:latin typeface="SF Pro Text"/>
              <a:ea typeface="SF Pro Text"/>
              <a:cs typeface="SF Pro Text"/>
            </a:endParaRPr>
          </a:p>
          <a:p>
            <a:pPr>
              <a:defRPr/>
            </a:pPr>
            <a:r>
              <a:rPr sz="1400" b="1" i="0" u="none">
                <a:solidFill>
                  <a:srgbClr val="000000"/>
                </a:solidFill>
                <a:latin typeface="SF Pro Text"/>
                <a:ea typeface="SF Pro Text"/>
                <a:cs typeface="SF Pro Text"/>
              </a:rPr>
              <a:t>Classifies issues:</a:t>
            </a:r>
            <a:r>
              <a:rPr sz="1400" b="0" i="0" u="none">
                <a:solidFill>
                  <a:srgbClr val="000000"/>
                </a:solidFill>
                <a:latin typeface="SF Pro Text"/>
                <a:ea typeface="SF Pro Text"/>
                <a:cs typeface="SF Pro Text"/>
              </a:rPr>
              <a:t> It can learn to categorize an alert as "network congestion," "device failure," or "authentication error" based on examples.</a:t>
            </a:r>
            <a:endParaRPr sz="1400">
              <a:latin typeface="SF Pro Text"/>
              <a:ea typeface="SF Pro Text"/>
              <a:cs typeface="SF Pro Text"/>
            </a:endParaRPr>
          </a:p>
        </p:txBody>
      </p:sp>
      <p:pic>
        <p:nvPicPr>
          <p:cNvPr id="709395858" name="Picture 709395857"/>
          <p:cNvPicPr>
            <a:picLocks noChangeAspect="1"/>
          </p:cNvPicPr>
          <p:nvPr/>
        </p:nvPicPr>
        <p:blipFill rotWithShape="1">
          <a:blip r:embed="rId3"/>
          <a:stretch/>
        </p:blipFill>
        <p:spPr bwMode="auto">
          <a:xfrm>
            <a:off x="5818676" y="438896"/>
            <a:ext cx="6191249" cy="6191249"/>
          </a:xfrm>
          <a:prstGeom prst="rect">
            <a:avLst/>
          </a:prstGeom>
        </p:spPr>
      </p:pic>
      <p:sp>
        <p:nvSpPr>
          <p:cNvPr id="527450729" name="Slide Number Placeholder 5"/>
          <p:cNvSpPr>
            <a:spLocks noGrp="1"/>
          </p:cNvSpPr>
          <p:nvPr>
            <p:ph type="sldNum" sz="quarter" idx="12"/>
          </p:nvPr>
        </p:nvSpPr>
        <p:spPr bwMode="auto"/>
        <p:txBody>
          <a:bodyPr/>
          <a:lstStyle/>
          <a:p>
            <a:pPr>
              <a:defRPr/>
            </a:pPr>
            <a:fld id="{78094F3D-D87F-17BB-B68E-F4BD2C0635A7}"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13302352" name="Picture 213302351"/>
          <p:cNvPicPr>
            <a:picLocks noChangeAspect="1"/>
          </p:cNvPicPr>
          <p:nvPr/>
        </p:nvPicPr>
        <p:blipFill rotWithShape="1">
          <a:blip r:embed="rId3"/>
          <a:stretch/>
        </p:blipFill>
        <p:spPr bwMode="auto">
          <a:xfrm>
            <a:off x="-18676" y="1512793"/>
            <a:ext cx="6313081" cy="2838823"/>
          </a:xfrm>
          <a:prstGeom prst="rect">
            <a:avLst/>
          </a:prstGeom>
        </p:spPr>
      </p:pic>
      <p:pic>
        <p:nvPicPr>
          <p:cNvPr id="1689245809" name="Picture 1689245808"/>
          <p:cNvPicPr>
            <a:picLocks noChangeAspect="1"/>
          </p:cNvPicPr>
          <p:nvPr/>
        </p:nvPicPr>
        <p:blipFill rotWithShape="1">
          <a:blip r:embed="rId4"/>
          <a:stretch/>
        </p:blipFill>
        <p:spPr bwMode="auto">
          <a:xfrm>
            <a:off x="6294404" y="517898"/>
            <a:ext cx="5818241" cy="5818241"/>
          </a:xfrm>
          <a:prstGeom prst="rect">
            <a:avLst/>
          </a:prstGeom>
        </p:spPr>
      </p:pic>
      <p:sp>
        <p:nvSpPr>
          <p:cNvPr id="164045942" name="Slide Number Placeholder 5"/>
          <p:cNvSpPr>
            <a:spLocks noGrp="1"/>
          </p:cNvSpPr>
          <p:nvPr>
            <p:ph type="sldNum" sz="quarter" idx="12"/>
          </p:nvPr>
        </p:nvSpPr>
        <p:spPr bwMode="auto"/>
        <p:txBody>
          <a:bodyPr/>
          <a:lstStyle/>
          <a:p>
            <a:pPr>
              <a:defRPr/>
            </a:pPr>
            <a:fld id="{1AA5D105-D6C9-7660-E74D-395D27C20ACE}"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28772787" name="Title 1"/>
          <p:cNvSpPr>
            <a:spLocks noGrp="1"/>
          </p:cNvSpPr>
          <p:nvPr>
            <p:ph type="title"/>
          </p:nvPr>
        </p:nvSpPr>
        <p:spPr bwMode="auto">
          <a:xfrm>
            <a:off x="884891" y="1933948"/>
            <a:ext cx="10515600" cy="1325562"/>
          </a:xfrm>
        </p:spPr>
        <p:txBody>
          <a:bodyPr/>
          <a:lstStyle/>
          <a:p>
            <a:pPr>
              <a:defRPr/>
            </a:pPr>
            <a:r>
              <a:rPr sz="2400"/>
              <a:t>Contextual Prompts for Call Log Analyzer &amp; Log Correlation</a:t>
            </a:r>
          </a:p>
        </p:txBody>
      </p:sp>
      <p:sp>
        <p:nvSpPr>
          <p:cNvPr id="725849209" name="Slide Number Placeholder 5"/>
          <p:cNvSpPr>
            <a:spLocks noGrp="1"/>
          </p:cNvSpPr>
          <p:nvPr>
            <p:ph type="sldNum" sz="quarter" idx="12"/>
          </p:nvPr>
        </p:nvSpPr>
        <p:spPr bwMode="auto"/>
        <p:txBody>
          <a:bodyPr/>
          <a:lstStyle/>
          <a:p>
            <a:pPr>
              <a:defRPr/>
            </a:pPr>
            <a:fld id="{93905BFF-89CC-6673-7099-7AAB01A1A65C}" type="slidenum">
              <a:rPr lang="en-US"/>
              <a:t>75</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w="http://schemas.openxmlformats.org/wordprocessingml/2006/main" xmlns:m="http://schemas.openxmlformats.org/officeDocument/2006/math" xmlns="">
      <p:transition spd="med" advClick="1">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98061779" name="Title 1"/>
          <p:cNvSpPr>
            <a:spLocks noGrp="1"/>
          </p:cNvSpPr>
          <p:nvPr>
            <p:ph type="title"/>
          </p:nvPr>
        </p:nvSpPr>
        <p:spPr bwMode="auto"/>
        <p:txBody>
          <a:bodyPr/>
          <a:lstStyle/>
          <a:p>
            <a:pPr>
              <a:defRPr/>
            </a:pPr>
            <a:r>
              <a:rPr sz="2800"/>
              <a:t>Lab 1</a:t>
            </a:r>
            <a:br>
              <a:rPr sz="2800"/>
            </a:br>
            <a:r>
              <a:rPr sz="2800"/>
              <a:t>Setting Persona</a:t>
            </a:r>
          </a:p>
        </p:txBody>
      </p:sp>
      <p:sp>
        <p:nvSpPr>
          <p:cNvPr id="1014124076" name="Content Placeholder 2"/>
          <p:cNvSpPr>
            <a:spLocks noGrp="1"/>
          </p:cNvSpPr>
          <p:nvPr>
            <p:ph idx="1"/>
          </p:nvPr>
        </p:nvSpPr>
        <p:spPr bwMode="auto">
          <a:xfrm>
            <a:off x="838198" y="1769595"/>
            <a:ext cx="10515600" cy="4729815"/>
          </a:xfrm>
        </p:spPr>
        <p:txBody>
          <a:bodyPr vertOverflow="overflow" horzOverflow="overflow" vert="horz" wrap="square" lIns="91440" tIns="45720" rIns="91440" bIns="45720" numCol="1" spcCol="0" rtlCol="0" fromWordArt="0" anchor="t" anchorCtr="0" forceAA="0" compatLnSpc="0">
            <a:normAutofit fontScale="70000" lnSpcReduction="6000"/>
          </a:bodyPr>
          <a:lstStyle/>
          <a:p>
            <a:pPr marL="0" indent="0">
              <a:buFont typeface="Arial"/>
              <a:buNone/>
              <a:defRPr/>
            </a:pPr>
            <a:r>
              <a:rPr sz="1400" b="0" i="0" u="none">
                <a:solidFill>
                  <a:srgbClr val="000000"/>
                </a:solidFill>
                <a:latin typeface="SF Pro Display"/>
                <a:ea typeface="SF Pro Display"/>
                <a:cs typeface="SF Pro Display"/>
              </a:rPr>
              <a:t>Creating contextual prompts for a </a:t>
            </a:r>
            <a:r>
              <a:rPr sz="1400" b="1" i="0" u="none">
                <a:solidFill>
                  <a:srgbClr val="000000"/>
                </a:solidFill>
                <a:latin typeface="SF Pro Display"/>
                <a:ea typeface="SF Pro Display"/>
                <a:cs typeface="SF Pro Display"/>
              </a:rPr>
              <a:t>Call Log Analyzer</a:t>
            </a:r>
            <a:r>
              <a:rPr sz="1400" b="0" i="0" u="none">
                <a:solidFill>
                  <a:srgbClr val="000000"/>
                </a:solidFill>
                <a:latin typeface="SF Pro Display"/>
                <a:ea typeface="SF Pro Display"/>
                <a:cs typeface="SF Pro Display"/>
              </a:rPr>
              <a:t> and a </a:t>
            </a:r>
            <a:r>
              <a:rPr sz="1400" b="1" i="0" u="none">
                <a:solidFill>
                  <a:srgbClr val="000000"/>
                </a:solidFill>
                <a:latin typeface="SF Pro Display"/>
                <a:ea typeface="SF Pro Display"/>
                <a:cs typeface="SF Pro Display"/>
              </a:rPr>
              <a:t>Log Correlation</a:t>
            </a:r>
            <a:r>
              <a:rPr sz="1400" b="0" i="0" u="none">
                <a:solidFill>
                  <a:srgbClr val="000000"/>
                </a:solidFill>
                <a:latin typeface="SF Pro Display"/>
                <a:ea typeface="SF Pro Display"/>
                <a:cs typeface="SF Pro Display"/>
              </a:rPr>
              <a:t> tool.</a:t>
            </a:r>
            <a:endParaRPr sz="1400" b="0" i="0" u="none">
              <a:solidFill>
                <a:srgbClr val="000000"/>
              </a:solidFill>
              <a:latin typeface="SF Pro Display"/>
              <a:cs typeface="SF Pro Display"/>
            </a:endParaRPr>
          </a:p>
          <a:p>
            <a:pPr marL="0" indent="0">
              <a:buFont typeface="Arial"/>
              <a:buNone/>
              <a:defRPr/>
            </a:pPr>
            <a:r>
              <a:rPr sz="1400" b="0" i="0" u="none">
                <a:solidFill>
                  <a:srgbClr val="000000"/>
                </a:solidFill>
                <a:latin typeface="SF Pro Display"/>
                <a:ea typeface="SF Pro Display"/>
                <a:cs typeface="SF Pro Display"/>
              </a:rPr>
              <a:t>Building a Contextual Call Log Analyzer</a:t>
            </a:r>
            <a:endParaRPr sz="1400">
              <a:latin typeface="SF Pro Display"/>
              <a:cs typeface="SF Pro Display"/>
            </a:endParaRPr>
          </a:p>
          <a:p>
            <a:pPr marL="0" indent="0">
              <a:buFont typeface="Arial"/>
              <a:buNone/>
              <a:defRPr/>
            </a:pPr>
            <a:r>
              <a:rPr sz="1400" b="1" i="0" u="none">
                <a:solidFill>
                  <a:srgbClr val="000000"/>
                </a:solidFill>
                <a:latin typeface="SF Pro Display"/>
                <a:ea typeface="SF Pro Display"/>
                <a:cs typeface="SF Pro Display"/>
              </a:rPr>
              <a:t>Objective:</a:t>
            </a:r>
            <a:r>
              <a:rPr sz="1400" b="0" i="0" u="none">
                <a:solidFill>
                  <a:srgbClr val="000000"/>
                </a:solidFill>
                <a:latin typeface="SF Pro Display"/>
                <a:ea typeface="SF Pro Display"/>
                <a:cs typeface="SF Pro Display"/>
              </a:rPr>
              <a:t> To transform a general-purpose AI into a specialized assistant that can instantly analyze and summarize complex telecom call detail records (CDRs).</a:t>
            </a:r>
            <a:endParaRPr sz="1400" b="0" i="0" u="none">
              <a:solidFill>
                <a:srgbClr val="000000"/>
              </a:solidFill>
              <a:latin typeface="SF Pro Display"/>
              <a:cs typeface="SF Pro Display"/>
            </a:endParaRPr>
          </a:p>
          <a:p>
            <a:pPr marL="0" indent="0">
              <a:buFont typeface="Arial"/>
              <a:buNone/>
              <a:defRPr/>
            </a:pPr>
            <a:endParaRPr sz="1400">
              <a:latin typeface="SF Pro Display"/>
              <a:cs typeface="SF Pro Display"/>
            </a:endParaRPr>
          </a:p>
          <a:p>
            <a:pPr marL="0" indent="0">
              <a:buFont typeface="Arial"/>
              <a:buNone/>
              <a:defRPr/>
            </a:pPr>
            <a:r>
              <a:rPr sz="1400" b="1" i="0" u="none">
                <a:solidFill>
                  <a:srgbClr val="000000"/>
                </a:solidFill>
                <a:latin typeface="SF Pro Display"/>
                <a:ea typeface="SF Pro Display"/>
                <a:cs typeface="SF Pro Display"/>
              </a:rPr>
              <a:t>Part A: The System Prompt (Setting the Persona)</a:t>
            </a:r>
            <a:endParaRPr sz="1400">
              <a:latin typeface="SF Pro Display"/>
              <a:cs typeface="SF Pro Display"/>
            </a:endParaRPr>
          </a:p>
          <a:p>
            <a:pPr marL="0" indent="0">
              <a:buFont typeface="Arial"/>
              <a:buNone/>
              <a:defRPr/>
            </a:pPr>
            <a:r>
              <a:rPr sz="1400" b="0" i="0" u="none">
                <a:solidFill>
                  <a:srgbClr val="000000"/>
                </a:solidFill>
                <a:latin typeface="SF Pro Display"/>
                <a:ea typeface="SF Pro Display"/>
                <a:cs typeface="SF Pro Display"/>
              </a:rPr>
              <a:t>The </a:t>
            </a:r>
            <a:r>
              <a:rPr sz="1400" b="1" i="0" u="none">
                <a:solidFill>
                  <a:srgbClr val="000000"/>
                </a:solidFill>
                <a:latin typeface="SF Pro Display"/>
                <a:ea typeface="SF Pro Display"/>
                <a:cs typeface="SF Pro Display"/>
              </a:rPr>
              <a:t>system prompt</a:t>
            </a:r>
            <a:r>
              <a:rPr sz="1400" b="0" i="0" u="none">
                <a:solidFill>
                  <a:srgbClr val="000000"/>
                </a:solidFill>
                <a:latin typeface="SF Pro Display"/>
                <a:ea typeface="SF Pro Display"/>
                <a:cs typeface="SF Pro Display"/>
              </a:rPr>
              <a:t> is the foundational context. It's like giving your AI its job description, its expertise, and its rules of engagement. This instruction stays active in the background for the entire session.</a:t>
            </a:r>
            <a:endParaRPr sz="1400">
              <a:latin typeface="SF Pro Display"/>
              <a:cs typeface="SF Pro Display"/>
            </a:endParaRPr>
          </a:p>
          <a:p>
            <a:pPr marL="0" indent="0">
              <a:buFont typeface="Arial"/>
              <a:buNone/>
              <a:defRPr/>
            </a:pPr>
            <a:r>
              <a:rPr sz="1400" b="1" i="0" u="none">
                <a:solidFill>
                  <a:srgbClr val="000000"/>
                </a:solidFill>
                <a:latin typeface="SF Pro Display"/>
                <a:ea typeface="SF Pro Display"/>
                <a:cs typeface="SF Pro Display"/>
              </a:rPr>
              <a:t>Your Task:</a:t>
            </a:r>
            <a:r>
              <a:rPr sz="1400" b="0" i="0" u="none">
                <a:solidFill>
                  <a:srgbClr val="000000"/>
                </a:solidFill>
                <a:latin typeface="SF Pro Display"/>
                <a:ea typeface="SF Pro Display"/>
                <a:cs typeface="SF Pro Display"/>
              </a:rPr>
              <a:t> Define the AI's role.</a:t>
            </a:r>
            <a:endParaRPr sz="1400">
              <a:latin typeface="SF Pro Text"/>
              <a:cs typeface="SF Pro Text"/>
            </a:endParaRPr>
          </a:p>
          <a:p>
            <a:pPr marL="0" indent="0">
              <a:buFont typeface="Arial"/>
              <a:buNone/>
              <a:defRPr/>
            </a:pPr>
            <a:r>
              <a:rPr sz="1400" b="1" i="0" u="none">
                <a:solidFill>
                  <a:srgbClr val="00B0F0"/>
                </a:solidFill>
                <a:latin typeface="SF Pro Text"/>
                <a:ea typeface="SF Pro Text"/>
                <a:cs typeface="SF Pro Text"/>
              </a:rPr>
              <a:t>Example System Prompt:</a:t>
            </a:r>
            <a:endParaRPr sz="140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You are a 'Telecom Network Analyst Assistant'. Your primary function is to analyze Call Detail Records (CDRs) and network event logs.</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**Your Expertise:**</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 You are an expert in parsing standard telecom log formats.</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 You understand key metrics like MOS (Mean Opinion Score), Jitter, Packet Loss, and Latency.</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 You can identify common call quality issues such as dropped calls, one-way audio, and call setup failures.</a:t>
            </a:r>
          </a:p>
          <a:p>
            <a:pPr marL="0" indent="0">
              <a:buFont typeface="Arial"/>
              <a:buNone/>
              <a:defRPr/>
            </a:pP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**Your Rules:**</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1.  Always provide summaries in a structured JSON format.</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2.  Be concise and prioritize the most critical information.</a:t>
            </a:r>
            <a:endParaRPr sz="1400" b="0" i="0" u="none" strike="noStrike" cap="none" spc="0">
              <a:solidFill>
                <a:srgbClr val="00B0F0"/>
              </a:solidFill>
              <a:latin typeface="SF Pro Text"/>
              <a:cs typeface="SF Pro Text"/>
            </a:endParaRPr>
          </a:p>
          <a:p>
            <a:pPr marL="0" indent="0">
              <a:buFont typeface="Arial"/>
              <a:buNone/>
              <a:defRPr/>
            </a:pPr>
            <a:r>
              <a:rPr lang="en-US" sz="1400" b="0" i="0" u="none" strike="noStrike" cap="none" spc="0">
                <a:solidFill>
                  <a:srgbClr val="00B0F0"/>
                </a:solidFill>
                <a:latin typeface="SF Pro Text"/>
                <a:ea typeface="SF Pro Text"/>
                <a:cs typeface="SF Pro Text"/>
              </a:rPr>
              <a:t>3.  If a log entry is ambiguous, state "Insufficient Data" rather than guessing</a:t>
            </a:r>
            <a:r>
              <a:rPr lang="en-US" sz="1400" b="0" i="0" u="none" strike="noStrike" cap="none" spc="0">
                <a:solidFill>
                  <a:schemeClr val="tx1"/>
                </a:solidFill>
                <a:latin typeface="SF Pro Text"/>
                <a:ea typeface="SF Pro Text"/>
                <a:cs typeface="SF Pro Text"/>
              </a:rPr>
              <a:t>.</a:t>
            </a:r>
            <a:endParaRPr sz="1400">
              <a:latin typeface="SF Pro Text"/>
              <a:cs typeface="SF Pro Text"/>
            </a:endParaRPr>
          </a:p>
        </p:txBody>
      </p:sp>
      <p:sp>
        <p:nvSpPr>
          <p:cNvPr id="1714208730" name="Slide Number Placeholder 5"/>
          <p:cNvSpPr>
            <a:spLocks noGrp="1"/>
          </p:cNvSpPr>
          <p:nvPr>
            <p:ph type="sldNum" sz="quarter" idx="12"/>
          </p:nvPr>
        </p:nvSpPr>
        <p:spPr bwMode="auto"/>
        <p:txBody>
          <a:bodyPr/>
          <a:lstStyle/>
          <a:p>
            <a:pPr>
              <a:defRPr/>
            </a:pPr>
            <a:fld id="{306067E4-89CC-16C8-D36C-459579A92CE8}"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22241581"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sz="2800"/>
              <a:t>Teaching a Specific Task</a:t>
            </a:r>
          </a:p>
        </p:txBody>
      </p:sp>
      <p:sp>
        <p:nvSpPr>
          <p:cNvPr id="854493046" name="Content Placeholder 2"/>
          <p:cNvSpPr>
            <a:spLocks noGrp="1"/>
          </p:cNvSpPr>
          <p:nvPr>
            <p:ph idx="1"/>
          </p:nvPr>
        </p:nvSpPr>
        <p:spPr bwMode="auto">
          <a:xfrm>
            <a:off x="838198" y="1937682"/>
            <a:ext cx="10515600" cy="4351338"/>
          </a:xfrm>
        </p:spPr>
        <p:txBody>
          <a:bodyPr/>
          <a:lstStyle/>
          <a:p>
            <a:pPr marL="0" indent="0">
              <a:buFont typeface="Arial"/>
              <a:buNone/>
              <a:defRPr/>
            </a:pPr>
            <a:r>
              <a:rPr sz="1200" b="1" i="0" u="none">
                <a:solidFill>
                  <a:srgbClr val="000000"/>
                </a:solidFill>
                <a:latin typeface="Times New Roman"/>
                <a:ea typeface="Times New Roman"/>
                <a:cs typeface="Times New Roman"/>
              </a:rPr>
              <a:t>Part B: The Few-Shot Prompt (Teaching a Specific Task)</a:t>
            </a:r>
            <a:endParaRPr/>
          </a:p>
          <a:p>
            <a:pPr marL="0" indent="0">
              <a:buFont typeface="Arial"/>
              <a:buNone/>
              <a:defRPr/>
            </a:pPr>
            <a:r>
              <a:rPr sz="1200" b="0" i="0" u="none">
                <a:solidFill>
                  <a:srgbClr val="000000"/>
                </a:solidFill>
                <a:latin typeface="Times New Roman"/>
                <a:ea typeface="Times New Roman"/>
                <a:cs typeface="Times New Roman"/>
              </a:rPr>
              <a:t>Now that the AI knows its role, we use a </a:t>
            </a:r>
            <a:r>
              <a:rPr sz="1200" b="1" i="0" u="none">
                <a:solidFill>
                  <a:srgbClr val="000000"/>
                </a:solidFill>
                <a:latin typeface="Times New Roman"/>
                <a:ea typeface="Times New Roman"/>
                <a:cs typeface="Times New Roman"/>
              </a:rPr>
              <a:t>few-shot prompt</a:t>
            </a:r>
            <a:r>
              <a:rPr sz="1200" b="0" i="0" u="none">
                <a:solidFill>
                  <a:srgbClr val="000000"/>
                </a:solidFill>
                <a:latin typeface="Times New Roman"/>
                <a:ea typeface="Times New Roman"/>
                <a:cs typeface="Times New Roman"/>
              </a:rPr>
              <a:t> to teach it a specific task by showing it examples. This is "learning on the job."</a:t>
            </a:r>
            <a:endParaRPr/>
          </a:p>
          <a:p>
            <a:pPr marL="0" indent="0">
              <a:buFont typeface="Arial"/>
              <a:buNone/>
              <a:defRPr/>
            </a:pPr>
            <a:r>
              <a:rPr sz="1200" b="1" i="0" u="none">
                <a:solidFill>
                  <a:srgbClr val="000000"/>
                </a:solidFill>
                <a:latin typeface="Times New Roman"/>
                <a:ea typeface="Times New Roman"/>
                <a:cs typeface="Times New Roman"/>
              </a:rPr>
              <a:t>Your Task:</a:t>
            </a:r>
            <a:r>
              <a:rPr sz="1200" b="0" i="0" u="none">
                <a:solidFill>
                  <a:srgbClr val="000000"/>
                </a:solidFill>
                <a:latin typeface="Times New Roman"/>
                <a:ea typeface="Times New Roman"/>
                <a:cs typeface="Times New Roman"/>
              </a:rPr>
              <a:t> Teach the AI to identify and categorize call quality issues from raw logs.</a:t>
            </a:r>
            <a:endParaRPr/>
          </a:p>
          <a:p>
            <a:pPr marL="0" indent="0">
              <a:buFont typeface="Arial"/>
              <a:buNone/>
              <a:defRPr/>
            </a:pPr>
            <a:endParaRPr/>
          </a:p>
        </p:txBody>
      </p:sp>
      <p:sp>
        <p:nvSpPr>
          <p:cNvPr id="2070517250" name="TextBox 2070517249"/>
          <p:cNvSpPr txBox="1"/>
          <p:nvPr/>
        </p:nvSpPr>
        <p:spPr bwMode="auto">
          <a:xfrm>
            <a:off x="3060071" y="2847663"/>
            <a:ext cx="5936124"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endParaRPr/>
          </a:p>
        </p:txBody>
      </p:sp>
      <p:sp>
        <p:nvSpPr>
          <p:cNvPr id="1132973456" name="Slide Number Placeholder 5"/>
          <p:cNvSpPr>
            <a:spLocks noGrp="1"/>
          </p:cNvSpPr>
          <p:nvPr>
            <p:ph type="sldNum" sz="quarter" idx="12"/>
          </p:nvPr>
        </p:nvSpPr>
        <p:spPr bwMode="auto"/>
        <p:txBody>
          <a:bodyPr/>
          <a:lstStyle/>
          <a:p>
            <a:pPr>
              <a:defRPr/>
            </a:pPr>
            <a:fld id="{C0065D5F-45D3-825A-64E6-DAF2BC17BCDD}"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17962010" name="TextBox 617962009"/>
          <p:cNvSpPr txBox="1"/>
          <p:nvPr/>
        </p:nvSpPr>
        <p:spPr bwMode="auto">
          <a:xfrm>
            <a:off x="1915293" y="1139115"/>
            <a:ext cx="9024695" cy="443519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100">
                <a:solidFill>
                  <a:schemeClr val="accent1">
                    <a:lumMod val="75000"/>
                  </a:schemeClr>
                </a:solidFill>
              </a:rPr>
              <a:t>Analyze the following Call Detail Records (CDRs) and categorize the issue.</a:t>
            </a:r>
            <a:endParaRPr sz="700">
              <a:solidFill>
                <a:schemeClr val="accent1">
                  <a:lumMod val="75000"/>
                </a:schemeClr>
              </a:solidFill>
            </a:endParaRPr>
          </a:p>
          <a:p>
            <a:pPr algn="l">
              <a:defRPr/>
            </a:pPr>
            <a:endParaRPr sz="700">
              <a:solidFill>
                <a:schemeClr val="accent1">
                  <a:lumMod val="75000"/>
                </a:schemeClr>
              </a:solidFill>
            </a:endParaRPr>
          </a:p>
          <a:p>
            <a:pPr algn="l">
              <a:defRPr/>
            </a:pPr>
            <a:r>
              <a:rPr sz="1100">
                <a:solidFill>
                  <a:schemeClr val="accent2"/>
                </a:solidFill>
              </a:rPr>
              <a:t>**Example 1:**</a:t>
            </a:r>
            <a:endParaRPr sz="700">
              <a:solidFill>
                <a:schemeClr val="accent2"/>
              </a:solidFill>
            </a:endParaRPr>
          </a:p>
          <a:p>
            <a:pPr algn="l">
              <a:defRPr/>
            </a:pPr>
            <a:r>
              <a:rPr sz="1100">
                <a:solidFill>
                  <a:schemeClr val="accent1">
                    <a:lumMod val="75000"/>
                  </a:schemeClr>
                </a:solidFill>
              </a:rPr>
              <a:t>* **Log:** `ID: 8A1B, Timestamp: 14:32:11, From: +1-555-1234, To: +1-555-5678, Duration: 12s, EndReason: Dropped, PktLoss: 15%, Jitter: 80ms`</a:t>
            </a:r>
            <a:endParaRPr sz="700">
              <a:solidFill>
                <a:schemeClr val="accent1">
                  <a:lumMod val="75000"/>
                </a:schemeClr>
              </a:solidFill>
            </a:endParaRPr>
          </a:p>
          <a:p>
            <a:pPr algn="l">
              <a:defRPr/>
            </a:pPr>
            <a:r>
              <a:rPr sz="1100">
                <a:solidFill>
                  <a:schemeClr val="accent1">
                    <a:lumMod val="75000"/>
                  </a:schemeClr>
                </a:solidFill>
              </a:rPr>
              <a:t>* **Output:**</a:t>
            </a:r>
            <a:endParaRPr sz="700">
              <a:solidFill>
                <a:schemeClr val="accent1">
                  <a:lumMod val="75000"/>
                </a:schemeClr>
              </a:solidFill>
            </a:endParaRPr>
          </a:p>
          <a:p>
            <a:pPr algn="l">
              <a:defRPr/>
            </a:pPr>
            <a:r>
              <a:rPr sz="1100">
                <a:solidFill>
                  <a:schemeClr val="accent1">
                    <a:lumMod val="75000"/>
                  </a:schemeClr>
                </a:solidFill>
              </a:rPr>
              <a:t>    {</a:t>
            </a:r>
            <a:endParaRPr sz="700">
              <a:solidFill>
                <a:schemeClr val="accent1">
                  <a:lumMod val="75000"/>
                </a:schemeClr>
              </a:solidFill>
            </a:endParaRPr>
          </a:p>
          <a:p>
            <a:pPr algn="l">
              <a:defRPr/>
            </a:pPr>
            <a:r>
              <a:rPr sz="1100">
                <a:solidFill>
                  <a:schemeClr val="accent1">
                    <a:lumMod val="75000"/>
                  </a:schemeClr>
                </a:solidFill>
              </a:rPr>
              <a:t>      "call_id": "8A1B",</a:t>
            </a:r>
            <a:endParaRPr sz="700">
              <a:solidFill>
                <a:schemeClr val="accent1">
                  <a:lumMod val="75000"/>
                </a:schemeClr>
              </a:solidFill>
            </a:endParaRPr>
          </a:p>
          <a:p>
            <a:pPr algn="l">
              <a:defRPr/>
            </a:pPr>
            <a:r>
              <a:rPr sz="1100">
                <a:solidFill>
                  <a:schemeClr val="accent1">
                    <a:lumMod val="75000"/>
                  </a:schemeClr>
                </a:solidFill>
              </a:rPr>
              <a:t>      "issue_category": "Dropped Call",</a:t>
            </a:r>
            <a:endParaRPr sz="700">
              <a:solidFill>
                <a:schemeClr val="accent1">
                  <a:lumMod val="75000"/>
                </a:schemeClr>
              </a:solidFill>
            </a:endParaRPr>
          </a:p>
          <a:p>
            <a:pPr algn="l">
              <a:defRPr/>
            </a:pPr>
            <a:r>
              <a:rPr sz="1100">
                <a:solidFill>
                  <a:schemeClr val="accent1">
                    <a:lumMod val="75000"/>
                  </a:schemeClr>
                </a:solidFill>
              </a:rPr>
              <a:t>      "root_cause": "High Packet Loss (15%) and High Jitter (80ms)",</a:t>
            </a:r>
            <a:endParaRPr sz="700">
              <a:solidFill>
                <a:schemeClr val="accent1">
                  <a:lumMod val="75000"/>
                </a:schemeClr>
              </a:solidFill>
            </a:endParaRPr>
          </a:p>
          <a:p>
            <a:pPr algn="l">
              <a:defRPr/>
            </a:pPr>
            <a:r>
              <a:rPr sz="1100">
                <a:solidFill>
                  <a:schemeClr val="accent1">
                    <a:lumMod val="75000"/>
                  </a:schemeClr>
                </a:solidFill>
              </a:rPr>
              <a:t>      "severity": "Critical"</a:t>
            </a:r>
            <a:endParaRPr sz="700">
              <a:solidFill>
                <a:schemeClr val="accent1">
                  <a:lumMod val="75000"/>
                </a:schemeClr>
              </a:solidFill>
            </a:endParaRPr>
          </a:p>
          <a:p>
            <a:pPr algn="l">
              <a:defRPr/>
            </a:pPr>
            <a:r>
              <a:rPr sz="1100">
                <a:solidFill>
                  <a:schemeClr val="accent1">
                    <a:lumMod val="75000"/>
                  </a:schemeClr>
                </a:solidFill>
              </a:rPr>
              <a:t>    }</a:t>
            </a:r>
            <a:endParaRPr sz="700">
              <a:solidFill>
                <a:schemeClr val="accent1">
                  <a:lumMod val="75000"/>
                </a:schemeClr>
              </a:solidFill>
            </a:endParaRPr>
          </a:p>
          <a:p>
            <a:pPr algn="l">
              <a:defRPr/>
            </a:pPr>
            <a:endParaRPr sz="700">
              <a:solidFill>
                <a:schemeClr val="accent1">
                  <a:lumMod val="75000"/>
                </a:schemeClr>
              </a:solidFill>
            </a:endParaRPr>
          </a:p>
          <a:p>
            <a:pPr algn="l">
              <a:defRPr/>
            </a:pPr>
            <a:r>
              <a:rPr sz="1100">
                <a:solidFill>
                  <a:schemeClr val="accent2"/>
                </a:solidFill>
              </a:rPr>
              <a:t>**Example 2:**</a:t>
            </a:r>
            <a:endParaRPr sz="700">
              <a:solidFill>
                <a:schemeClr val="accent2"/>
              </a:solidFill>
            </a:endParaRPr>
          </a:p>
          <a:p>
            <a:pPr algn="l">
              <a:defRPr/>
            </a:pPr>
            <a:r>
              <a:rPr sz="1100">
                <a:solidFill>
                  <a:schemeClr val="accent1">
                    <a:lumMod val="75000"/>
                  </a:schemeClr>
                </a:solidFill>
              </a:rPr>
              <a:t>* **Log:** `ID: 9C2D, Timestamp: 14:35:04, From: +1-555-2222, To: +1-555-3333, Duration: 310s, EndReason: Normal, MOS: 4.1, PktLoss: 1%`</a:t>
            </a:r>
            <a:endParaRPr sz="700">
              <a:solidFill>
                <a:schemeClr val="accent1">
                  <a:lumMod val="75000"/>
                </a:schemeClr>
              </a:solidFill>
            </a:endParaRPr>
          </a:p>
          <a:p>
            <a:pPr algn="l">
              <a:defRPr/>
            </a:pPr>
            <a:r>
              <a:rPr sz="1100">
                <a:solidFill>
                  <a:schemeClr val="accent1">
                    <a:lumMod val="75000"/>
                  </a:schemeClr>
                </a:solidFill>
              </a:rPr>
              <a:t>* **Output:**</a:t>
            </a:r>
            <a:endParaRPr sz="700">
              <a:solidFill>
                <a:schemeClr val="accent1">
                  <a:lumMod val="75000"/>
                </a:schemeClr>
              </a:solidFill>
            </a:endParaRPr>
          </a:p>
          <a:p>
            <a:pPr algn="l">
              <a:defRPr/>
            </a:pPr>
            <a:r>
              <a:rPr sz="1100">
                <a:solidFill>
                  <a:schemeClr val="accent1">
                    <a:lumMod val="75000"/>
                  </a:schemeClr>
                </a:solidFill>
              </a:rPr>
              <a:t>    {</a:t>
            </a:r>
            <a:endParaRPr sz="700">
              <a:solidFill>
                <a:schemeClr val="accent1">
                  <a:lumMod val="75000"/>
                </a:schemeClr>
              </a:solidFill>
            </a:endParaRPr>
          </a:p>
          <a:p>
            <a:pPr algn="l">
              <a:defRPr/>
            </a:pPr>
            <a:r>
              <a:rPr sz="1100">
                <a:solidFill>
                  <a:schemeClr val="accent1">
                    <a:lumMod val="75000"/>
                  </a:schemeClr>
                </a:solidFill>
              </a:rPr>
              <a:t>      "call_id": "9C2D",</a:t>
            </a:r>
            <a:endParaRPr sz="700">
              <a:solidFill>
                <a:schemeClr val="accent1">
                  <a:lumMod val="75000"/>
                </a:schemeClr>
              </a:solidFill>
            </a:endParaRPr>
          </a:p>
          <a:p>
            <a:pPr algn="l">
              <a:defRPr/>
            </a:pPr>
            <a:r>
              <a:rPr sz="1100">
                <a:solidFill>
                  <a:schemeClr val="accent1">
                    <a:lumMod val="75000"/>
                  </a:schemeClr>
                </a:solidFill>
              </a:rPr>
              <a:t>      "issue_category": "No Issue",</a:t>
            </a:r>
            <a:endParaRPr sz="700">
              <a:solidFill>
                <a:schemeClr val="accent1">
                  <a:lumMod val="75000"/>
                </a:schemeClr>
              </a:solidFill>
            </a:endParaRPr>
          </a:p>
          <a:p>
            <a:pPr algn="l">
              <a:defRPr/>
            </a:pPr>
            <a:r>
              <a:rPr sz="1100">
                <a:solidFill>
                  <a:schemeClr val="accent1">
                    <a:lumMod val="75000"/>
                  </a:schemeClr>
                </a:solidFill>
              </a:rPr>
              <a:t>      "root_cause": "N/A",</a:t>
            </a:r>
            <a:endParaRPr sz="700">
              <a:solidFill>
                <a:schemeClr val="accent1">
                  <a:lumMod val="75000"/>
                </a:schemeClr>
              </a:solidFill>
            </a:endParaRPr>
          </a:p>
          <a:p>
            <a:pPr algn="l">
              <a:defRPr/>
            </a:pPr>
            <a:r>
              <a:rPr sz="1100">
                <a:solidFill>
                  <a:schemeClr val="accent1">
                    <a:lumMod val="75000"/>
                  </a:schemeClr>
                </a:solidFill>
              </a:rPr>
              <a:t>      "severity": "None"</a:t>
            </a:r>
            <a:endParaRPr sz="700">
              <a:solidFill>
                <a:schemeClr val="accent1">
                  <a:lumMod val="75000"/>
                </a:schemeClr>
              </a:solidFill>
            </a:endParaRPr>
          </a:p>
          <a:p>
            <a:pPr algn="l">
              <a:defRPr/>
            </a:pPr>
            <a:r>
              <a:rPr sz="1100">
                <a:solidFill>
                  <a:schemeClr val="accent1">
                    <a:lumMod val="75000"/>
                  </a:schemeClr>
                </a:solidFill>
              </a:rPr>
              <a:t>    }</a:t>
            </a:r>
            <a:endParaRPr sz="700">
              <a:solidFill>
                <a:schemeClr val="accent1">
                  <a:lumMod val="75000"/>
                </a:schemeClr>
              </a:solidFill>
            </a:endParaRPr>
          </a:p>
          <a:p>
            <a:pPr algn="l">
              <a:defRPr/>
            </a:pPr>
            <a:endParaRPr sz="700">
              <a:solidFill>
                <a:schemeClr val="accent1">
                  <a:lumMod val="75000"/>
                </a:schemeClr>
              </a:solidFill>
            </a:endParaRPr>
          </a:p>
          <a:p>
            <a:pPr algn="l">
              <a:defRPr/>
            </a:pPr>
            <a:r>
              <a:rPr sz="1100">
                <a:solidFill>
                  <a:srgbClr val="92D050"/>
                </a:solidFill>
              </a:rPr>
              <a:t>**NOW, ANALYZE THIS LOG:**</a:t>
            </a:r>
            <a:endParaRPr sz="700">
              <a:solidFill>
                <a:srgbClr val="92D050"/>
              </a:solidFill>
            </a:endParaRPr>
          </a:p>
          <a:p>
            <a:pPr algn="l">
              <a:defRPr/>
            </a:pPr>
            <a:r>
              <a:rPr sz="1100">
                <a:solidFill>
                  <a:schemeClr val="accent1">
                    <a:lumMod val="75000"/>
                  </a:schemeClr>
                </a:solidFill>
              </a:rPr>
              <a:t>* **Log:** `ID: AF45, Timestamp: 14:41:55, From: +1-555-8888, To: +1-555-9999, Duration: 5s, EndReason: SetupFail, ErrorCode: 503`</a:t>
            </a:r>
            <a:endParaRPr sz="700">
              <a:solidFill>
                <a:schemeClr val="accent1">
                  <a:lumMod val="75000"/>
                </a:schemeClr>
              </a:solidFill>
            </a:endParaRPr>
          </a:p>
          <a:p>
            <a:pPr algn="l">
              <a:defRPr/>
            </a:pPr>
            <a:r>
              <a:rPr sz="1100">
                <a:solidFill>
                  <a:schemeClr val="accent1">
                    <a:lumMod val="75000"/>
                  </a:schemeClr>
                </a:solidFill>
              </a:rPr>
              <a:t>* **Output:**</a:t>
            </a:r>
            <a:endParaRPr sz="700">
              <a:solidFill>
                <a:schemeClr val="accent1">
                  <a:lumMod val="75000"/>
                </a:schemeClr>
              </a:solidFill>
            </a:endParaRPr>
          </a:p>
        </p:txBody>
      </p:sp>
      <p:sp>
        <p:nvSpPr>
          <p:cNvPr id="103468607" name="TextBox 103468606"/>
          <p:cNvSpPr txBox="1"/>
          <p:nvPr/>
        </p:nvSpPr>
        <p:spPr bwMode="auto">
          <a:xfrm>
            <a:off x="1915293" y="556707"/>
            <a:ext cx="2735414"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0" indent="0" algn="l">
              <a:buFont typeface="Arial"/>
              <a:buNone/>
              <a:defRPr/>
            </a:pPr>
            <a:r>
              <a:rPr b="0" i="0" u="none">
                <a:solidFill>
                  <a:srgbClr val="000000"/>
                </a:solidFill>
                <a:latin typeface="Times New Roman"/>
                <a:ea typeface="Times New Roman"/>
                <a:cs typeface="Times New Roman"/>
              </a:rPr>
              <a:t>Example Few-Shot Prompt:</a:t>
            </a:r>
            <a:endParaRPr/>
          </a:p>
        </p:txBody>
      </p:sp>
      <p:sp>
        <p:nvSpPr>
          <p:cNvPr id="684187376" name=" 684187375"/>
          <p:cNvSpPr/>
          <p:nvPr/>
        </p:nvSpPr>
        <p:spPr bwMode="auto">
          <a:xfrm>
            <a:off x="1982651" y="6185721"/>
            <a:ext cx="6770292" cy="274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0" i="1" u="none">
                <a:solidFill>
                  <a:srgbClr val="000000"/>
                </a:solidFill>
                <a:latin typeface="Times New Roman"/>
                <a:ea typeface="Times New Roman"/>
                <a:cs typeface="Times New Roman"/>
              </a:rPr>
              <a:t>(The AI will now use the pattern to analyze the new log and correctly identify it as a "Call Setup Failure".)</a:t>
            </a:r>
            <a:endParaRPr/>
          </a:p>
        </p:txBody>
      </p:sp>
      <p:sp>
        <p:nvSpPr>
          <p:cNvPr id="810380410" name="Slide Number Placeholder 5"/>
          <p:cNvSpPr>
            <a:spLocks noGrp="1"/>
          </p:cNvSpPr>
          <p:nvPr>
            <p:ph type="sldNum" sz="quarter" idx="12"/>
          </p:nvPr>
        </p:nvSpPr>
        <p:spPr bwMode="auto"/>
        <p:txBody>
          <a:bodyPr/>
          <a:lstStyle/>
          <a:p>
            <a:pPr>
              <a:defRPr/>
            </a:pPr>
            <a:fld id="{395A3D06-47A7-CC62-4889-D1204EB3F87D}"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6016108" name="Title 1"/>
          <p:cNvSpPr>
            <a:spLocks noGrp="1"/>
          </p:cNvSpPr>
          <p:nvPr>
            <p:ph type="title"/>
          </p:nvPr>
        </p:nvSpPr>
        <p:spPr bwMode="auto">
          <a:xfrm>
            <a:off x="688788" y="1308286"/>
            <a:ext cx="10515600" cy="1325562"/>
          </a:xfrm>
        </p:spPr>
        <p:txBody>
          <a:bodyPr/>
          <a:lstStyle/>
          <a:p>
            <a:pPr>
              <a:defRPr/>
            </a:pPr>
            <a:r>
              <a:rPr sz="2600"/>
              <a:t>Creating a Contextual Correlation Tool</a:t>
            </a:r>
          </a:p>
        </p:txBody>
      </p:sp>
      <p:sp>
        <p:nvSpPr>
          <p:cNvPr id="270376382" name="Slide Number Placeholder 5"/>
          <p:cNvSpPr>
            <a:spLocks noGrp="1"/>
          </p:cNvSpPr>
          <p:nvPr>
            <p:ph type="sldNum" sz="quarter" idx="12"/>
          </p:nvPr>
        </p:nvSpPr>
        <p:spPr bwMode="auto"/>
        <p:txBody>
          <a:bodyPr/>
          <a:lstStyle/>
          <a:p>
            <a:pPr>
              <a:defRPr/>
            </a:pPr>
            <a:fld id="{6F5F8087-F19E-3C8A-FDCA-2D0B8FE06685}"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61025306" name=" 1761025305"/>
          <p:cNvSpPr/>
          <p:nvPr/>
        </p:nvSpPr>
        <p:spPr bwMode="auto">
          <a:xfrm>
            <a:off x="776999" y="609418"/>
            <a:ext cx="11036472" cy="594396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sng">
                <a:solidFill>
                  <a:srgbClr val="000000"/>
                </a:solidFill>
                <a:latin typeface="SF Pro Text"/>
                <a:ea typeface="SF Pro Text"/>
                <a:cs typeface="SF Pro Text"/>
              </a:rPr>
              <a:t>How Tool calling  Works</a:t>
            </a:r>
          </a:p>
          <a:p>
            <a:pPr>
              <a:defRPr/>
            </a:pPr>
            <a:endParaRPr sz="1600">
              <a:latin typeface="SF Pro Text"/>
              <a:cs typeface="SF Pro Text"/>
            </a:endParaRPr>
          </a:p>
          <a:p>
            <a:pPr>
              <a:defRPr/>
            </a:pPr>
            <a:r>
              <a:rPr sz="1600" b="0" i="0" u="none">
                <a:solidFill>
                  <a:srgbClr val="000000"/>
                </a:solidFill>
                <a:latin typeface="SF Pro Text"/>
                <a:ea typeface="SF Pro Text"/>
                <a:cs typeface="SF Pro Text"/>
              </a:rPr>
              <a:t>Tool calling (which is also often called </a:t>
            </a:r>
            <a:r>
              <a:rPr sz="1600" b="1" i="0" u="none">
                <a:solidFill>
                  <a:srgbClr val="000000"/>
                </a:solidFill>
                <a:latin typeface="SF Pro Text"/>
                <a:ea typeface="SF Pro Text"/>
                <a:cs typeface="SF Pro Text"/>
              </a:rPr>
              <a:t>function calling</a:t>
            </a:r>
            <a:r>
              <a:rPr sz="1600" b="0" i="0" u="none">
                <a:solidFill>
                  <a:srgbClr val="000000"/>
                </a:solidFill>
                <a:latin typeface="SF Pro Text"/>
                <a:ea typeface="SF Pro Text"/>
                <a:cs typeface="SF Pro Text"/>
              </a:rPr>
              <a:t>) is a multi-step process:</a:t>
            </a:r>
          </a:p>
          <a:p>
            <a:pPr>
              <a:defRPr/>
            </a:pPr>
            <a:endParaRPr sz="1600">
              <a:latin typeface="SF Pro Text"/>
              <a:cs typeface="SF Pro Text"/>
            </a:endParaRPr>
          </a:p>
          <a:p>
            <a:pPr marL="239821" indent="-239821">
              <a:buAutoNum type="arabicPeriod"/>
              <a:defRPr/>
            </a:pPr>
            <a:r>
              <a:rPr sz="1600" b="1" i="0" u="none">
                <a:solidFill>
                  <a:srgbClr val="FF0000"/>
                </a:solidFill>
                <a:latin typeface="SF Pro Text"/>
                <a:ea typeface="SF Pro Text"/>
                <a:cs typeface="SF Pro Text"/>
              </a:rPr>
              <a:t>User Request:</a:t>
            </a:r>
            <a:r>
              <a:rPr sz="1600" b="0" i="0" u="none">
                <a:solidFill>
                  <a:srgbClr val="FF0000"/>
                </a:solidFill>
                <a:latin typeface="SF Pro Text"/>
                <a:ea typeface="SF Pro Text"/>
                <a:cs typeface="SF Pro Text"/>
              </a:rPr>
              <a:t> You ask the AI a question it can't answer on its own, like, "What's the weather in London right now and can you add a reminder for me to check it again in 3 hours?"</a:t>
            </a:r>
            <a:endParaRPr sz="1600">
              <a:solidFill>
                <a:srgbClr val="FF0000"/>
              </a:solidFill>
              <a:latin typeface="SF Pro Text"/>
              <a:cs typeface="SF Pro Text"/>
            </a:endParaRPr>
          </a:p>
          <a:p>
            <a:pPr>
              <a:defRPr/>
            </a:pPr>
            <a:endParaRPr sz="1600" b="0" i="0" u="none">
              <a:solidFill>
                <a:srgbClr val="000000"/>
              </a:solidFill>
              <a:latin typeface="SF Pro Text"/>
              <a:ea typeface="SF Pro Text"/>
              <a:cs typeface="SF Pro Text"/>
            </a:endParaRPr>
          </a:p>
          <a:p>
            <a:pPr>
              <a:defRPr/>
            </a:pPr>
            <a:r>
              <a:rPr sz="1600">
                <a:latin typeface="SF Pro Text"/>
                <a:ea typeface="SF Pro Text"/>
                <a:cs typeface="SF Pro Text"/>
              </a:rPr>
              <a:t>2. </a:t>
            </a:r>
            <a:r>
              <a:rPr sz="1600" b="1" i="0" u="none">
                <a:solidFill>
                  <a:srgbClr val="000000"/>
                </a:solidFill>
                <a:latin typeface="SF Pro Text"/>
                <a:ea typeface="SF Pro Text"/>
                <a:cs typeface="SF Pro Text"/>
              </a:rPr>
              <a:t>AI Identifies a Tool:</a:t>
            </a:r>
            <a:r>
              <a:rPr sz="1600" b="0" i="0" u="none">
                <a:solidFill>
                  <a:srgbClr val="000000"/>
                </a:solidFill>
                <a:latin typeface="SF Pro Text"/>
                <a:ea typeface="SF Pro Text"/>
                <a:cs typeface="SF Pro Text"/>
              </a:rPr>
              <a:t> The AI analyzes your request and recognizes that it needs external  help. It knows it      has a "tool" for getting weather and a "tool" for setting reminders.</a:t>
            </a:r>
          </a:p>
          <a:p>
            <a:pPr>
              <a:defRPr/>
            </a:pPr>
            <a:endParaRPr sz="1600">
              <a:solidFill>
                <a:srgbClr val="0070C0"/>
              </a:solidFill>
              <a:latin typeface="SF Pro Text"/>
              <a:cs typeface="SF Pro Text"/>
            </a:endParaRPr>
          </a:p>
          <a:p>
            <a:pPr>
              <a:defRPr/>
            </a:pPr>
            <a:r>
              <a:rPr sz="1600">
                <a:solidFill>
                  <a:srgbClr val="0070C0"/>
                </a:solidFill>
                <a:latin typeface="SF Pro Text"/>
                <a:ea typeface="SF Pro Text"/>
                <a:cs typeface="SF Pro Text"/>
              </a:rPr>
              <a:t>3. </a:t>
            </a:r>
            <a:r>
              <a:rPr sz="1600" b="1" i="0" u="none">
                <a:solidFill>
                  <a:srgbClr val="0070C0"/>
                </a:solidFill>
                <a:latin typeface="SF Pro Text"/>
                <a:ea typeface="SF Pro Text"/>
                <a:cs typeface="SF Pro Text"/>
              </a:rPr>
              <a:t>AI Generates a Request:</a:t>
            </a:r>
            <a:r>
              <a:rPr sz="1600" b="0" i="0" u="none">
                <a:solidFill>
                  <a:srgbClr val="0070C0"/>
                </a:solidFill>
                <a:latin typeface="SF Pro Text"/>
                <a:ea typeface="SF Pro Text"/>
                <a:cs typeface="SF Pro Text"/>
              </a:rPr>
              <a:t> The AI doesn't run the tool itself. Instead, it generates a structured command, usually in a format like JSON, that tells the application </a:t>
            </a:r>
            <a:r>
              <a:rPr sz="1600" b="0" i="1" u="none">
                <a:solidFill>
                  <a:srgbClr val="0070C0"/>
                </a:solidFill>
                <a:latin typeface="SF Pro Text"/>
                <a:ea typeface="SF Pro Text"/>
                <a:cs typeface="SF Pro Text"/>
              </a:rPr>
              <a:t>which</a:t>
            </a:r>
            <a:r>
              <a:rPr sz="1600" b="0" i="0" u="none">
                <a:solidFill>
                  <a:srgbClr val="0070C0"/>
                </a:solidFill>
                <a:latin typeface="SF Pro Text"/>
                <a:ea typeface="SF Pro Text"/>
                <a:cs typeface="SF Pro Text"/>
              </a:rPr>
              <a:t> tool to run and </a:t>
            </a:r>
            <a:r>
              <a:rPr sz="1600" b="0" i="1" u="none">
                <a:solidFill>
                  <a:srgbClr val="0070C0"/>
                </a:solidFill>
                <a:latin typeface="SF Pro Text"/>
                <a:ea typeface="SF Pro Text"/>
                <a:cs typeface="SF Pro Text"/>
              </a:rPr>
              <a:t>what</a:t>
            </a:r>
            <a:r>
              <a:rPr sz="1600" b="0" i="0" u="none">
                <a:solidFill>
                  <a:srgbClr val="0070C0"/>
                </a:solidFill>
                <a:latin typeface="SF Pro Text"/>
                <a:ea typeface="SF Pro Text"/>
                <a:cs typeface="SF Pro Text"/>
              </a:rPr>
              <a:t> parameters to use.</a:t>
            </a:r>
            <a:endParaRPr sz="1600">
              <a:solidFill>
                <a:srgbClr val="0070C0"/>
              </a:solidFill>
              <a:latin typeface="SF Pro Text"/>
              <a:cs typeface="SF Pro Text"/>
            </a:endParaRPr>
          </a:p>
          <a:p>
            <a:pPr>
              <a:defRPr/>
            </a:pPr>
            <a:r>
              <a:rPr sz="1600" b="0" i="0" u="none">
                <a:solidFill>
                  <a:srgbClr val="0070C0"/>
                </a:solidFill>
                <a:latin typeface="SF Pro Text"/>
                <a:ea typeface="SF Pro Text"/>
                <a:cs typeface="SF Pro Text"/>
              </a:rPr>
              <a:t>It might output something like: { "tool_name": "get_weather", "location": "London, UK" }</a:t>
            </a:r>
            <a:endParaRPr sz="1600">
              <a:solidFill>
                <a:srgbClr val="0070C0"/>
              </a:solidFill>
              <a:latin typeface="SF Pro Text"/>
              <a:cs typeface="SF Pro Text"/>
            </a:endParaRPr>
          </a:p>
          <a:p>
            <a:pPr>
              <a:defRPr/>
            </a:pPr>
            <a:r>
              <a:rPr sz="1600" b="0" i="0" u="none">
                <a:solidFill>
                  <a:srgbClr val="0070C0"/>
                </a:solidFill>
                <a:latin typeface="SF Pro Text"/>
                <a:ea typeface="SF Pro Text"/>
                <a:cs typeface="SF Pro Text"/>
              </a:rPr>
              <a:t>And then: { "tool_name": "set_reminder", "task": "Check London weather", "time": "in 3 hours" }</a:t>
            </a:r>
            <a:endParaRPr sz="1600">
              <a:latin typeface="SF Pro Text"/>
              <a:cs typeface="SF Pro Text"/>
            </a:endParaRPr>
          </a:p>
          <a:p>
            <a:pPr>
              <a:defRPr/>
            </a:pPr>
            <a:endParaRPr sz="1600" b="0" i="0" u="none">
              <a:solidFill>
                <a:srgbClr val="000000"/>
              </a:solidFill>
              <a:latin typeface="SF Pro Text"/>
              <a:ea typeface="SF Pro Text"/>
              <a:cs typeface="SF Pro Text"/>
            </a:endParaRPr>
          </a:p>
          <a:p>
            <a:pPr>
              <a:defRPr/>
            </a:pPr>
            <a:r>
              <a:rPr sz="1600">
                <a:latin typeface="SF Pro Text"/>
                <a:ea typeface="SF Pro Text"/>
                <a:cs typeface="SF Pro Text"/>
              </a:rPr>
              <a:t>4. </a:t>
            </a:r>
            <a:r>
              <a:rPr sz="1600" b="1" i="0" u="none">
                <a:solidFill>
                  <a:srgbClr val="000000"/>
                </a:solidFill>
                <a:latin typeface="SF Pro Text"/>
                <a:ea typeface="SF Pro Text"/>
                <a:cs typeface="SF Pro Text"/>
              </a:rPr>
              <a:t>Application Executes the Tool:</a:t>
            </a:r>
            <a:r>
              <a:rPr sz="1600" b="0" i="0" u="none">
                <a:solidFill>
                  <a:srgbClr val="000000"/>
                </a:solidFill>
                <a:latin typeface="SF Pro Text"/>
                <a:ea typeface="SF Pro Text"/>
                <a:cs typeface="SF Pro Text"/>
              </a:rPr>
              <a:t> The application (the chatbot, website, or program you're interacting with) sees this command, runs the actual code for the get_weather API and the set_reminder function, and gets the results.</a:t>
            </a:r>
          </a:p>
          <a:p>
            <a:pPr>
              <a:defRPr/>
            </a:pPr>
            <a:endParaRPr sz="1600">
              <a:latin typeface="SF Pro Text"/>
              <a:cs typeface="SF Pro Text"/>
            </a:endParaRPr>
          </a:p>
          <a:p>
            <a:pPr>
              <a:defRPr/>
            </a:pPr>
            <a:r>
              <a:rPr sz="1600">
                <a:latin typeface="SF Pro Text"/>
                <a:ea typeface="SF Pro Text"/>
                <a:cs typeface="SF Pro Text"/>
              </a:rPr>
              <a:t>5. </a:t>
            </a:r>
            <a:r>
              <a:rPr sz="1600" b="1" i="0" u="none">
                <a:solidFill>
                  <a:srgbClr val="000000"/>
                </a:solidFill>
                <a:latin typeface="SF Pro Text"/>
                <a:ea typeface="SF Pro Text"/>
                <a:cs typeface="SF Pro Text"/>
              </a:rPr>
              <a:t>Result is Sent Back to AI:</a:t>
            </a:r>
            <a:r>
              <a:rPr sz="1600" b="0" i="0" u="none">
                <a:solidFill>
                  <a:srgbClr val="000000"/>
                </a:solidFill>
                <a:latin typeface="SF Pro Text"/>
                <a:ea typeface="SF Pro Text"/>
                <a:cs typeface="SF Pro Text"/>
              </a:rPr>
              <a:t> The application takes the results (e.g., "It is 15°C and cloudy in London" and "Reminder set successfully") and feeds them back to the AI.</a:t>
            </a:r>
          </a:p>
          <a:p>
            <a:pPr>
              <a:defRPr/>
            </a:pPr>
            <a:endParaRPr sz="1600">
              <a:solidFill>
                <a:schemeClr val="accent5">
                  <a:lumMod val="75000"/>
                </a:schemeClr>
              </a:solidFill>
              <a:latin typeface="SF Pro Text"/>
              <a:cs typeface="SF Pro Text"/>
            </a:endParaRPr>
          </a:p>
          <a:p>
            <a:pPr>
              <a:defRPr/>
            </a:pPr>
            <a:r>
              <a:rPr sz="1600">
                <a:solidFill>
                  <a:schemeClr val="accent5">
                    <a:lumMod val="75000"/>
                  </a:schemeClr>
                </a:solidFill>
                <a:latin typeface="SF Pro Text"/>
                <a:ea typeface="SF Pro Text"/>
                <a:cs typeface="SF Pro Text"/>
              </a:rPr>
              <a:t>6. </a:t>
            </a:r>
            <a:r>
              <a:rPr sz="1600" b="1" i="0" u="none">
                <a:solidFill>
                  <a:schemeClr val="accent5">
                    <a:lumMod val="75000"/>
                  </a:schemeClr>
                </a:solidFill>
                <a:latin typeface="SF Pro Text"/>
                <a:ea typeface="SF Pro Text"/>
                <a:cs typeface="SF Pro Text"/>
              </a:rPr>
              <a:t>AI Formulates the Final Answer:</a:t>
            </a:r>
            <a:r>
              <a:rPr sz="1600" b="0" i="0" u="none">
                <a:solidFill>
                  <a:schemeClr val="accent5">
                    <a:lumMod val="75000"/>
                  </a:schemeClr>
                </a:solidFill>
                <a:latin typeface="SF Pro Text"/>
                <a:ea typeface="SF Pro Text"/>
                <a:cs typeface="SF Pro Text"/>
              </a:rPr>
              <a:t> The AI now has all the information it needs. It uses the tool's results to give you a natural language answer: "The weather in London is currently 15°C and cloudy. I've also set a reminder for you to check it again in 3 hours."</a:t>
            </a:r>
            <a:endParaRPr sz="1600">
              <a:latin typeface="SF Pro Text"/>
              <a:cs typeface="SF Pro Text"/>
            </a:endParaRPr>
          </a:p>
        </p:txBody>
      </p:sp>
      <p:sp>
        <p:nvSpPr>
          <p:cNvPr id="427524309" name="Slide Number Placeholder 3"/>
          <p:cNvSpPr>
            <a:spLocks noGrp="1"/>
          </p:cNvSpPr>
          <p:nvPr>
            <p:ph type="sldNum" sz="quarter" idx="12"/>
          </p:nvPr>
        </p:nvSpPr>
        <p:spPr bwMode="auto"/>
        <p:txBody>
          <a:bodyPr/>
          <a:lstStyle/>
          <a:p>
            <a:pPr>
              <a:defRPr/>
            </a:pPr>
            <a:fld id="{EC0055C4-910E-041F-18F1-67065E22566F}" type="slidenum">
              <a:rPr lang="en-US"/>
              <a:t>8</a:t>
            </a:fld>
            <a:endParaRPr/>
          </a:p>
        </p:txBody>
      </p:sp>
    </p:spTree>
  </p:cSld>
  <p:clrMapOvr>
    <a:masterClrMapping/>
  </p:clrMapOvr>
  <mc:AlternateContent xmlns:mc="http://schemas.openxmlformats.org/markup-compatibility/2006" xmlns:p159="http://schemas.microsoft.com/office/powerpoint/2015/09/main">
    <mc:Choice Requires="p159">
      <p:transition>
        <p:split orient="vert" dir="in"/>
      </p:transition>
    </mc:Choice>
    <mc:Fallback xmlns:w="http://schemas.openxmlformats.org/wordprocessingml/2006/main" xmlns:m="http://schemas.openxmlformats.org/officeDocument/2006/math" xmlns="">
      <p:transition spd="med" advClick="1">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025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81980921" name="Title 1"/>
          <p:cNvSpPr>
            <a:spLocks noGrp="1"/>
          </p:cNvSpPr>
          <p:nvPr>
            <p:ph type="title"/>
          </p:nvPr>
        </p:nvSpPr>
        <p:spPr bwMode="auto"/>
        <p:txBody>
          <a:bodyPr/>
          <a:lstStyle/>
          <a:p>
            <a:pPr>
              <a:defRPr/>
            </a:pPr>
            <a:r>
              <a:rPr sz="2800"/>
              <a:t>Lab 2  - Setting Persona</a:t>
            </a:r>
          </a:p>
        </p:txBody>
      </p:sp>
      <p:sp>
        <p:nvSpPr>
          <p:cNvPr id="1451795686"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70000" lnSpcReduction="6000"/>
          </a:bodyPr>
          <a:lstStyle/>
          <a:p>
            <a:pPr marL="0" indent="0">
              <a:buFont typeface="Arial"/>
              <a:buNone/>
              <a:defRPr/>
            </a:pPr>
            <a:r>
              <a:rPr sz="1400" b="1" i="0" u="none">
                <a:solidFill>
                  <a:srgbClr val="000000"/>
                </a:solidFill>
                <a:latin typeface="SF Pro Display"/>
                <a:ea typeface="SF Pro Display"/>
                <a:cs typeface="SF Pro Display"/>
              </a:rPr>
              <a:t>Creating a Contextual Log Correlation Tool</a:t>
            </a:r>
            <a:endParaRPr sz="1400" b="1">
              <a:latin typeface="SF Pro Display"/>
              <a:cs typeface="SF Pro Display"/>
            </a:endParaRPr>
          </a:p>
          <a:p>
            <a:pPr marL="0" indent="0">
              <a:buFont typeface="Arial"/>
              <a:buNone/>
              <a:defRPr/>
            </a:pPr>
            <a:r>
              <a:rPr sz="1400" b="1" i="0" u="none">
                <a:solidFill>
                  <a:srgbClr val="000000"/>
                </a:solidFill>
                <a:latin typeface="SF Pro Display"/>
                <a:ea typeface="SF Pro Display"/>
                <a:cs typeface="SF Pro Display"/>
              </a:rPr>
              <a:t>Objective:</a:t>
            </a:r>
            <a:r>
              <a:rPr sz="1400" b="0" i="0" u="none">
                <a:solidFill>
                  <a:srgbClr val="000000"/>
                </a:solidFill>
                <a:latin typeface="SF Pro Display"/>
                <a:ea typeface="SF Pro Display"/>
                <a:cs typeface="SF Pro Display"/>
              </a:rPr>
              <a:t> To build prompts that enable an AI to act like a detective, linking related log entries from different network devices (firewall, router, server) to find the root cause of an issue.</a:t>
            </a:r>
            <a:endParaRPr sz="1400">
              <a:latin typeface="SF Pro Display"/>
              <a:cs typeface="SF Pro Display"/>
            </a:endParaRPr>
          </a:p>
          <a:p>
            <a:pPr>
              <a:defRPr/>
            </a:pPr>
            <a:r>
              <a:rPr sz="1400" b="1" i="0" u="none">
                <a:solidFill>
                  <a:srgbClr val="000000"/>
                </a:solidFill>
                <a:latin typeface="SF Pro Display"/>
                <a:ea typeface="SF Pro Display"/>
                <a:cs typeface="SF Pro Display"/>
              </a:rPr>
              <a:t>Part A: The System Prompt (Setting the Persona)</a:t>
            </a:r>
            <a:endParaRPr sz="1400">
              <a:latin typeface="SF Pro Display"/>
              <a:cs typeface="SF Pro Display"/>
            </a:endParaRPr>
          </a:p>
          <a:p>
            <a:pPr>
              <a:defRPr/>
            </a:pPr>
            <a:r>
              <a:rPr sz="1400" b="0" i="0" u="none">
                <a:solidFill>
                  <a:srgbClr val="000000"/>
                </a:solidFill>
                <a:latin typeface="SF Pro Display"/>
                <a:ea typeface="SF Pro Display"/>
                <a:cs typeface="SF Pro Display"/>
              </a:rPr>
              <a:t>Here, we define the AI's role as a sophisticated correlation engine that understands events happening across a timeline.</a:t>
            </a:r>
            <a:endParaRPr sz="1400">
              <a:latin typeface="SF Pro Display"/>
              <a:cs typeface="SF Pro Display"/>
            </a:endParaRPr>
          </a:p>
          <a:p>
            <a:pPr marL="0" indent="0">
              <a:buFont typeface="Arial"/>
              <a:buNone/>
              <a:defRPr/>
            </a:pPr>
            <a:r>
              <a:rPr sz="1400" b="1" i="0" u="none">
                <a:solidFill>
                  <a:srgbClr val="000000"/>
                </a:solidFill>
                <a:latin typeface="SF Pro Display"/>
                <a:ea typeface="SF Pro Display"/>
                <a:cs typeface="SF Pro Display"/>
              </a:rPr>
              <a:t>Your Task:</a:t>
            </a:r>
            <a:r>
              <a:rPr sz="1400" b="0" i="0" u="none">
                <a:solidFill>
                  <a:srgbClr val="000000"/>
                </a:solidFill>
                <a:latin typeface="SF Pro Display"/>
                <a:ea typeface="SF Pro Display"/>
                <a:cs typeface="SF Pro Display"/>
              </a:rPr>
              <a:t> Define the AI's role as a log correlator.</a:t>
            </a:r>
          </a:p>
          <a:p>
            <a:pPr marL="0" indent="0">
              <a:buFont typeface="Arial"/>
              <a:buNone/>
              <a:defRPr/>
            </a:pPr>
            <a:endParaRPr sz="1400" b="0" i="0" u="none">
              <a:solidFill>
                <a:srgbClr val="00000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You are a 'NOC Correlation Engine'. Your purpose is to analyze time-series logs from multiple, diverse network sources.</a:t>
            </a:r>
            <a:endParaRPr sz="1400" b="0" i="0" u="none" strike="noStrike" cap="none" spc="0">
              <a:solidFill>
                <a:srgbClr val="00B0F0"/>
              </a:solidFill>
              <a:latin typeface="SF Pro Display"/>
              <a:cs typeface="SF Pro Display"/>
            </a:endParaRPr>
          </a:p>
          <a:p>
            <a:pPr marL="0" indent="0">
              <a:buFont typeface="Arial"/>
              <a:buNone/>
              <a:defRPr/>
            </a:pPr>
            <a:r>
              <a:rPr lang="en-US" sz="1400" b="1" i="0" u="none" strike="noStrike" cap="none" spc="0">
                <a:solidFill>
                  <a:srgbClr val="00B0F0"/>
                </a:solidFill>
                <a:latin typeface="SF Pro Display"/>
                <a:ea typeface="SF Pro Display"/>
                <a:cs typeface="SF Pro Display"/>
              </a:rPr>
              <a:t>**Your Expertise:**</a:t>
            </a:r>
            <a:endParaRPr sz="1400" b="1"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 You can correlate events using timestamps, User IDs, IP addresses, and Session IDs.</a:t>
            </a:r>
            <a:endParaRPr sz="1400" b="0"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 You understand the typical sequence of events for network operations (e.g., authentication -&gt; IP assignment -&gt; traffic flow).</a:t>
            </a:r>
            <a:endParaRPr sz="1400" b="0"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 Your goal is to construct a coherent event timeline and identify the root cause of any reported failure.</a:t>
            </a:r>
            <a:endParaRPr sz="1400" b="0" i="0" u="none" strike="noStrike" cap="none" spc="0">
              <a:solidFill>
                <a:srgbClr val="00B0F0"/>
              </a:solidFill>
              <a:latin typeface="SF Pro Display"/>
              <a:cs typeface="SF Pro Display"/>
            </a:endParaRPr>
          </a:p>
          <a:p>
            <a:pPr marL="0" indent="0">
              <a:buFont typeface="Arial"/>
              <a:buNone/>
              <a:defRPr/>
            </a:pPr>
            <a:r>
              <a:rPr lang="en-US" sz="1400" b="1" i="0" u="none" strike="noStrike" cap="none" spc="0">
                <a:solidFill>
                  <a:srgbClr val="00B0F0"/>
                </a:solidFill>
                <a:latin typeface="SF Pro Display"/>
                <a:ea typeface="SF Pro Display"/>
                <a:cs typeface="SF Pro Display"/>
              </a:rPr>
              <a:t>**Your Rules:**</a:t>
            </a:r>
            <a:endParaRPr sz="1400" b="1"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1.  Output the analysis as a chronological list of events.</a:t>
            </a:r>
            <a:endParaRPr sz="1400" b="0"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2.  Clearly state the "Root Cause" at the end.</a:t>
            </a:r>
            <a:endParaRPr sz="1400" b="0" i="0" u="none" strike="noStrike" cap="none" spc="0">
              <a:solidFill>
                <a:srgbClr val="00B0F0"/>
              </a:solidFill>
              <a:latin typeface="SF Pro Display"/>
              <a:cs typeface="SF Pro Display"/>
            </a:endParaRPr>
          </a:p>
          <a:p>
            <a:pPr marL="0" indent="0">
              <a:buFont typeface="Arial"/>
              <a:buNone/>
              <a:defRPr/>
            </a:pPr>
            <a:r>
              <a:rPr lang="en-US" sz="1400" b="0" i="0" u="none" strike="noStrike" cap="none" spc="0">
                <a:solidFill>
                  <a:srgbClr val="00B0F0"/>
                </a:solidFill>
                <a:latin typeface="SF Pro Display"/>
                <a:ea typeface="SF Pro Display"/>
                <a:cs typeface="SF Pro Display"/>
              </a:rPr>
              <a:t>3.  Reference the source device (e.g., Firewall, Router) for each log entry.</a:t>
            </a:r>
            <a:endParaRPr sz="1400">
              <a:latin typeface="SF Pro Display"/>
              <a:cs typeface="SF Pro Display"/>
            </a:endParaRPr>
          </a:p>
          <a:p>
            <a:pPr marL="0" indent="0">
              <a:buFont typeface="Arial"/>
              <a:buNone/>
              <a:defRPr/>
            </a:pPr>
            <a:endParaRPr sz="1400">
              <a:latin typeface="SF Pro Display"/>
              <a:cs typeface="SF Pro Display"/>
            </a:endParaRPr>
          </a:p>
        </p:txBody>
      </p:sp>
      <p:sp>
        <p:nvSpPr>
          <p:cNvPr id="1162875225" name="Slide Number Placeholder 5"/>
          <p:cNvSpPr>
            <a:spLocks noGrp="1"/>
          </p:cNvSpPr>
          <p:nvPr>
            <p:ph type="sldNum" sz="quarter" idx="12"/>
          </p:nvPr>
        </p:nvSpPr>
        <p:spPr bwMode="auto"/>
        <p:txBody>
          <a:bodyPr/>
          <a:lstStyle/>
          <a:p>
            <a:pPr>
              <a:defRPr/>
            </a:pPr>
            <a:fld id="{B0B334FA-62AC-E681-FC22-775F94806D1C}"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8795117" name="Content Placeholder 2"/>
          <p:cNvSpPr>
            <a:spLocks noGrp="1"/>
          </p:cNvSpPr>
          <p:nvPr>
            <p:ph idx="1"/>
          </p:nvPr>
        </p:nvSpPr>
        <p:spPr bwMode="auto"/>
        <p:txBody>
          <a:bodyPr/>
          <a:lstStyle/>
          <a:p>
            <a:pPr marL="0" indent="0">
              <a:buFont typeface="Arial"/>
              <a:buNone/>
              <a:defRPr/>
            </a:pPr>
            <a:r>
              <a:rPr sz="1400" b="1" i="0" u="none">
                <a:solidFill>
                  <a:srgbClr val="000000"/>
                </a:solidFill>
                <a:latin typeface="SF Pro Text"/>
                <a:ea typeface="SF Pro Text"/>
                <a:cs typeface="SF Pro Text"/>
              </a:rPr>
              <a:t>Part B: The Few-shot Prompt (Teaching Correlation)</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We'll provide a complete story of an incident through a set of logs and show the AI how to piece it together.</a:t>
            </a: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Your Task:</a:t>
            </a:r>
            <a:r>
              <a:rPr sz="1400" b="0" i="0" u="none">
                <a:solidFill>
                  <a:srgbClr val="000000"/>
                </a:solidFill>
                <a:latin typeface="SF Pro Text"/>
                <a:ea typeface="SF Pro Text"/>
                <a:cs typeface="SF Pro Text"/>
              </a:rPr>
              <a:t> Teach the AI to trace a user's failed connection across multiple devices.</a:t>
            </a:r>
            <a:endParaRPr sz="1400" b="0" i="0" u="none">
              <a:solidFill>
                <a:srgbClr val="000000"/>
              </a:solidFill>
              <a:latin typeface="SF Pro Text"/>
              <a:cs typeface="SF Pro Text"/>
            </a:endParaRPr>
          </a:p>
          <a:p>
            <a:pPr marL="0" indent="0">
              <a:buFont typeface="Arial"/>
              <a:buNone/>
              <a:defRPr/>
            </a:pPr>
            <a:endParaRPr sz="1400">
              <a:latin typeface="SF Pro Text"/>
              <a:cs typeface="SF Pro Text"/>
            </a:endParaRPr>
          </a:p>
        </p:txBody>
      </p:sp>
      <p:sp>
        <p:nvSpPr>
          <p:cNvPr id="1054367362" name="Slide Number Placeholder 5"/>
          <p:cNvSpPr>
            <a:spLocks noGrp="1"/>
          </p:cNvSpPr>
          <p:nvPr>
            <p:ph type="sldNum" sz="quarter" idx="12"/>
          </p:nvPr>
        </p:nvSpPr>
        <p:spPr bwMode="auto"/>
        <p:txBody>
          <a:bodyPr/>
          <a:lstStyle/>
          <a:p>
            <a:pPr>
              <a:defRPr/>
            </a:pPr>
            <a:fld id="{D377A7A5-17B6-5520-F9D9-BEB7EEFD1C40}"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8066002" name="Title 1"/>
          <p:cNvSpPr>
            <a:spLocks noGrp="1"/>
          </p:cNvSpPr>
          <p:nvPr>
            <p:ph type="title"/>
          </p:nvPr>
        </p:nvSpPr>
        <p:spPr bwMode="auto"/>
        <p:txBody>
          <a:bodyPr/>
          <a:lstStyle/>
          <a:p>
            <a:pPr>
              <a:defRPr/>
            </a:pPr>
            <a:r>
              <a:rPr sz="1200" b="1" i="0" u="none">
                <a:solidFill>
                  <a:srgbClr val="000000"/>
                </a:solidFill>
                <a:latin typeface="Times New Roman"/>
                <a:ea typeface="Times New Roman"/>
                <a:cs typeface="Times New Roman"/>
              </a:rPr>
              <a:t>Example Few-Shot Prompt:</a:t>
            </a:r>
            <a:endParaRPr/>
          </a:p>
        </p:txBody>
      </p:sp>
      <p:sp>
        <p:nvSpPr>
          <p:cNvPr id="2102966306" name="TextBox 2102966305"/>
          <p:cNvSpPr txBox="1"/>
          <p:nvPr/>
        </p:nvSpPr>
        <p:spPr bwMode="auto">
          <a:xfrm>
            <a:off x="2800843" y="1505546"/>
            <a:ext cx="6200265" cy="429803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200">
                <a:solidFill>
                  <a:srgbClr val="00B0F0"/>
                </a:solidFill>
              </a:rPr>
              <a:t>Correlate the provided logs to determine the root cause of the user's connection failure.</a:t>
            </a:r>
          </a:p>
          <a:p>
            <a:pPr algn="l">
              <a:defRPr/>
            </a:pPr>
            <a:endParaRPr sz="1200">
              <a:solidFill>
                <a:srgbClr val="00B0F0"/>
              </a:solidFill>
            </a:endParaRPr>
          </a:p>
          <a:p>
            <a:pPr algn="l">
              <a:defRPr/>
            </a:pPr>
            <a:r>
              <a:rPr sz="1200">
                <a:solidFill>
                  <a:schemeClr val="accent2"/>
                </a:solidFill>
              </a:rPr>
              <a:t>**Example 1:**</a:t>
            </a:r>
          </a:p>
          <a:p>
            <a:pPr algn="l">
              <a:defRPr/>
            </a:pPr>
            <a:r>
              <a:rPr sz="1200">
                <a:solidFill>
                  <a:srgbClr val="00B0F0"/>
                </a:solidFill>
              </a:rPr>
              <a:t>* **Logs:**</a:t>
            </a:r>
          </a:p>
          <a:p>
            <a:pPr algn="l">
              <a:defRPr/>
            </a:pPr>
            <a:r>
              <a:rPr sz="1200">
                <a:solidFill>
                  <a:srgbClr val="00B0F0"/>
                </a:solidFill>
              </a:rPr>
              <a:t>    * `10:01:01 | RADIUS_Server | Auth request for user 'john.doe' from 10.1.1.5`</a:t>
            </a:r>
          </a:p>
          <a:p>
            <a:pPr algn="l">
              <a:defRPr/>
            </a:pPr>
            <a:r>
              <a:rPr sz="1200">
                <a:solidFill>
                  <a:srgbClr val="00B0F0"/>
                </a:solidFill>
              </a:rPr>
              <a:t>    * `10:01:02 | RADIUS_Server | Auth SUCCESS for user 'john.doe'`</a:t>
            </a:r>
          </a:p>
          <a:p>
            <a:pPr algn="l">
              <a:defRPr/>
            </a:pPr>
            <a:r>
              <a:rPr sz="1200">
                <a:solidFill>
                  <a:srgbClr val="00B0F0"/>
                </a:solidFill>
              </a:rPr>
              <a:t>    * `10:01:05 | Firewall | DENY Traffic from 10.1.1.5 to 8.8.8.8 due to Rule 74`</a:t>
            </a:r>
          </a:p>
          <a:p>
            <a:pPr algn="l">
              <a:defRPr/>
            </a:pPr>
            <a:r>
              <a:rPr sz="1200">
                <a:solidFill>
                  <a:srgbClr val="00B0F0"/>
                </a:solidFill>
              </a:rPr>
              <a:t>    * `10:01:06 | Router | No route to host for IP 10.1.1.5`</a:t>
            </a:r>
          </a:p>
          <a:p>
            <a:pPr algn="l">
              <a:defRPr/>
            </a:pPr>
            <a:r>
              <a:rPr sz="1200">
                <a:solidFill>
                  <a:srgbClr val="00B0F0"/>
                </a:solidFill>
              </a:rPr>
              <a:t>* **Output:**</a:t>
            </a:r>
          </a:p>
          <a:p>
            <a:pPr algn="l">
              <a:defRPr/>
            </a:pPr>
            <a:r>
              <a:rPr sz="1200">
                <a:solidFill>
                  <a:srgbClr val="00B0F0"/>
                </a:solidFill>
              </a:rPr>
              <a:t>    * **Timeline:**</a:t>
            </a:r>
          </a:p>
          <a:p>
            <a:pPr algn="l">
              <a:defRPr/>
            </a:pPr>
            <a:r>
              <a:rPr sz="1200">
                <a:solidFill>
                  <a:srgbClr val="00B0F0"/>
                </a:solidFill>
              </a:rPr>
              <a:t>        1.  `(10:01:01)` User 'john.doe' initiated a connection (RADIUS_Server).</a:t>
            </a:r>
          </a:p>
          <a:p>
            <a:pPr algn="l">
              <a:defRPr/>
            </a:pPr>
            <a:r>
              <a:rPr sz="1200">
                <a:solidFill>
                  <a:srgbClr val="00B0F0"/>
                </a:solidFill>
              </a:rPr>
              <a:t>        2.  `(10:01:02)` User authentication was successful (RADIUS_Server).</a:t>
            </a:r>
          </a:p>
          <a:p>
            <a:pPr algn="l">
              <a:defRPr/>
            </a:pPr>
            <a:r>
              <a:rPr sz="1200">
                <a:solidFill>
                  <a:srgbClr val="00B0F0"/>
                </a:solidFill>
              </a:rPr>
              <a:t>        3.  `(10:01:05)` User's traffic was blocked by a security policy (Firewall).</a:t>
            </a:r>
          </a:p>
          <a:p>
            <a:pPr algn="l">
              <a:defRPr/>
            </a:pPr>
            <a:r>
              <a:rPr sz="1200">
                <a:solidFill>
                  <a:srgbClr val="00B0F0"/>
                </a:solidFill>
              </a:rPr>
              <a:t>    * **Root Cause:** The user's connection failed because Firewall Rule 74 is blocking their traffic, even though their authentication was successful.</a:t>
            </a:r>
          </a:p>
          <a:p>
            <a:pPr algn="l">
              <a:defRPr/>
            </a:pPr>
            <a:endParaRPr sz="1200">
              <a:solidFill>
                <a:srgbClr val="00B0F0"/>
              </a:solidFill>
            </a:endParaRPr>
          </a:p>
          <a:p>
            <a:pPr algn="l">
              <a:defRPr/>
            </a:pPr>
            <a:r>
              <a:rPr sz="1200">
                <a:solidFill>
                  <a:schemeClr val="accent2"/>
                </a:solidFill>
              </a:rPr>
              <a:t>**NOW, ANALYZE THESE LOGS:**</a:t>
            </a:r>
          </a:p>
          <a:p>
            <a:pPr algn="l">
              <a:defRPr/>
            </a:pPr>
            <a:r>
              <a:rPr sz="1200">
                <a:solidFill>
                  <a:srgbClr val="00B0F0"/>
                </a:solidFill>
              </a:rPr>
              <a:t>* **Logs:**</a:t>
            </a:r>
          </a:p>
          <a:p>
            <a:pPr algn="l">
              <a:defRPr/>
            </a:pPr>
            <a:r>
              <a:rPr sz="1200">
                <a:solidFill>
                  <a:srgbClr val="00B0F0"/>
                </a:solidFill>
              </a:rPr>
              <a:t>    * `11:30:45 | Web_Server | Incoming connection from 203.0.113.50`</a:t>
            </a:r>
          </a:p>
          <a:p>
            <a:pPr algn="l">
              <a:defRPr/>
            </a:pPr>
            <a:r>
              <a:rPr sz="1200">
                <a:solidFill>
                  <a:srgbClr val="00B0F0"/>
                </a:solidFill>
              </a:rPr>
              <a:t>    * `11:30:46 | Firewall | ALLOW Traffic from 203.0.113.50 to Web_Server:443`</a:t>
            </a:r>
          </a:p>
          <a:p>
            <a:pPr algn="l">
              <a:defRPr/>
            </a:pPr>
            <a:r>
              <a:rPr sz="1200">
                <a:solidFill>
                  <a:srgbClr val="00B0F0"/>
                </a:solidFill>
              </a:rPr>
              <a:t>    * `11:30:48 | Web_Server | Error: TLS handshake failed for client 203.0.113.50`</a:t>
            </a:r>
          </a:p>
          <a:p>
            <a:pPr algn="l">
              <a:defRPr/>
            </a:pPr>
            <a:r>
              <a:rPr sz="1200">
                <a:solidFill>
                  <a:srgbClr val="00B0F0"/>
                </a:solidFill>
              </a:rPr>
              <a:t>    * `11:30:49 | Router | Packet dropped from 203.0.113.50, reason: malformed`</a:t>
            </a:r>
          </a:p>
          <a:p>
            <a:pPr algn="l">
              <a:defRPr/>
            </a:pPr>
            <a:r>
              <a:rPr sz="1200">
                <a:solidFill>
                  <a:srgbClr val="00B0F0"/>
                </a:solidFill>
              </a:rPr>
              <a:t>* **Output:**</a:t>
            </a:r>
          </a:p>
        </p:txBody>
      </p:sp>
      <p:sp>
        <p:nvSpPr>
          <p:cNvPr id="1105517384" name=" 1105517383"/>
          <p:cNvSpPr/>
          <p:nvPr/>
        </p:nvSpPr>
        <p:spPr bwMode="auto">
          <a:xfrm>
            <a:off x="1888412" y="6140972"/>
            <a:ext cx="8172740"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0" i="0" u="none">
                <a:solidFill>
                  <a:srgbClr val="000000"/>
                </a:solidFill>
                <a:latin typeface="Times New Roman"/>
                <a:ea typeface="Times New Roman"/>
                <a:cs typeface="Times New Roman"/>
              </a:rPr>
              <a:t>(The AI will now analyze the new sequence and deduce that the issue is a TLS handshake failure on the web server, not a firewall or routing problem.)</a:t>
            </a:r>
            <a:endParaRPr/>
          </a:p>
        </p:txBody>
      </p:sp>
      <p:sp>
        <p:nvSpPr>
          <p:cNvPr id="671016894" name="Slide Number Placeholder 5"/>
          <p:cNvSpPr>
            <a:spLocks noGrp="1"/>
          </p:cNvSpPr>
          <p:nvPr>
            <p:ph type="sldNum" sz="quarter" idx="12"/>
          </p:nvPr>
        </p:nvSpPr>
        <p:spPr bwMode="auto"/>
        <p:txBody>
          <a:bodyPr/>
          <a:lstStyle/>
          <a:p>
            <a:pPr>
              <a:defRPr/>
            </a:pPr>
            <a:fld id="{03BDF10A-98B9-4BA3-1FAE-4E0AAA3574C3}"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43205966" name="Title 1"/>
          <p:cNvSpPr>
            <a:spLocks noGrp="1"/>
          </p:cNvSpPr>
          <p:nvPr>
            <p:ph type="title"/>
          </p:nvPr>
        </p:nvSpPr>
        <p:spPr bwMode="auto">
          <a:xfrm>
            <a:off x="940920" y="2681007"/>
            <a:ext cx="10515600" cy="1325562"/>
          </a:xfrm>
        </p:spPr>
        <p:txBody>
          <a:bodyPr/>
          <a:lstStyle/>
          <a:p>
            <a:pPr>
              <a:defRPr/>
            </a:pPr>
            <a:r>
              <a:rPr lang="en-US" sz="4400" b="0" i="0" u="none" strike="noStrike" cap="none" spc="0">
                <a:solidFill>
                  <a:schemeClr val="tx1"/>
                </a:solidFill>
                <a:latin typeface="Arial"/>
                <a:ea typeface="Arial"/>
                <a:cs typeface="Arial"/>
              </a:rPr>
              <a:t>Fine-Tuning and Evaluation of LLMs</a:t>
            </a:r>
            <a:endParaRPr/>
          </a:p>
        </p:txBody>
      </p:sp>
      <p:sp>
        <p:nvSpPr>
          <p:cNvPr id="981766045" name="Slide Number Placeholder 5"/>
          <p:cNvSpPr>
            <a:spLocks noGrp="1"/>
          </p:cNvSpPr>
          <p:nvPr>
            <p:ph type="sldNum" sz="quarter" idx="12"/>
          </p:nvPr>
        </p:nvSpPr>
        <p:spPr bwMode="auto"/>
        <p:txBody>
          <a:bodyPr/>
          <a:lstStyle/>
          <a:p>
            <a:pPr>
              <a:defRPr/>
            </a:pPr>
            <a:fld id="{94491F85-CE64-030A-519E-F3B883BF62A3}"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25529019" name="Title 1"/>
          <p:cNvSpPr>
            <a:spLocks noGrp="1"/>
          </p:cNvSpPr>
          <p:nvPr>
            <p:ph type="title"/>
          </p:nvPr>
        </p:nvSpPr>
        <p:spPr bwMode="auto"/>
        <p:txBody>
          <a:bodyPr/>
          <a:lstStyle/>
          <a:p>
            <a:pPr>
              <a:defRPr/>
            </a:pPr>
            <a:r>
              <a:t>What is fine tuning?</a:t>
            </a:r>
          </a:p>
        </p:txBody>
      </p:sp>
      <p:pic>
        <p:nvPicPr>
          <p:cNvPr id="1248922982" name="Picture 1248922981"/>
          <p:cNvPicPr>
            <a:picLocks noChangeAspect="1"/>
          </p:cNvPicPr>
          <p:nvPr/>
        </p:nvPicPr>
        <p:blipFill rotWithShape="1">
          <a:blip r:embed="rId3"/>
          <a:stretch/>
        </p:blipFill>
        <p:spPr bwMode="auto">
          <a:xfrm>
            <a:off x="289485" y="1966632"/>
            <a:ext cx="6505574" cy="2476499"/>
          </a:xfrm>
          <a:prstGeom prst="rect">
            <a:avLst/>
          </a:prstGeom>
        </p:spPr>
      </p:pic>
      <p:pic>
        <p:nvPicPr>
          <p:cNvPr id="166071914" name="Picture 166071913"/>
          <p:cNvPicPr>
            <a:picLocks noChangeAspect="1"/>
          </p:cNvPicPr>
          <p:nvPr/>
        </p:nvPicPr>
        <p:blipFill rotWithShape="1">
          <a:blip r:embed="rId4"/>
          <a:stretch/>
        </p:blipFill>
        <p:spPr bwMode="auto">
          <a:xfrm>
            <a:off x="6929505" y="1027906"/>
            <a:ext cx="5063190" cy="5063190"/>
          </a:xfrm>
          <a:prstGeom prst="rect">
            <a:avLst/>
          </a:prstGeom>
        </p:spPr>
      </p:pic>
      <p:sp>
        <p:nvSpPr>
          <p:cNvPr id="1166824983" name="Slide Number Placeholder 5"/>
          <p:cNvSpPr>
            <a:spLocks noGrp="1"/>
          </p:cNvSpPr>
          <p:nvPr>
            <p:ph type="sldNum" sz="quarter" idx="12"/>
          </p:nvPr>
        </p:nvSpPr>
        <p:spPr bwMode="auto"/>
        <p:txBody>
          <a:bodyPr/>
          <a:lstStyle/>
          <a:p>
            <a:pPr>
              <a:defRPr/>
            </a:pPr>
            <a:fld id="{F90302B3-F1F5-23A6-6DCA-1CCD47D8A1BC}"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15718906" name="Title 1"/>
          <p:cNvSpPr>
            <a:spLocks noGrp="1"/>
          </p:cNvSpPr>
          <p:nvPr>
            <p:ph type="title"/>
          </p:nvPr>
        </p:nvSpPr>
        <p:spPr bwMode="auto"/>
        <p:txBody>
          <a:bodyPr/>
          <a:lstStyle/>
          <a:p>
            <a:pPr>
              <a:defRPr/>
            </a:pPr>
            <a:r>
              <a:t>Fine tuning techniques</a:t>
            </a:r>
          </a:p>
        </p:txBody>
      </p:sp>
      <p:pic>
        <p:nvPicPr>
          <p:cNvPr id="1683828171" name="Picture 1683828170"/>
          <p:cNvPicPr>
            <a:picLocks noChangeAspect="1"/>
          </p:cNvPicPr>
          <p:nvPr/>
        </p:nvPicPr>
        <p:blipFill rotWithShape="1">
          <a:blip r:embed="rId3"/>
          <a:stretch/>
        </p:blipFill>
        <p:spPr bwMode="auto">
          <a:xfrm>
            <a:off x="438896" y="1886323"/>
            <a:ext cx="6429375" cy="2571750"/>
          </a:xfrm>
          <a:prstGeom prst="rect">
            <a:avLst/>
          </a:prstGeom>
        </p:spPr>
      </p:pic>
      <p:sp>
        <p:nvSpPr>
          <p:cNvPr id="991203916" name="TextBox 991203915"/>
          <p:cNvSpPr txBox="1"/>
          <p:nvPr/>
        </p:nvSpPr>
        <p:spPr bwMode="auto">
          <a:xfrm>
            <a:off x="687592" y="5289145"/>
            <a:ext cx="5931982"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solidFill>
                  <a:schemeClr val="accent2"/>
                </a:solidFill>
              </a:rPr>
              <a:t>What are pros and cons of this approach ?</a:t>
            </a:r>
          </a:p>
        </p:txBody>
      </p:sp>
      <p:pic>
        <p:nvPicPr>
          <p:cNvPr id="1964135341" name="Picture 1964135340"/>
          <p:cNvPicPr>
            <a:picLocks noChangeAspect="1"/>
          </p:cNvPicPr>
          <p:nvPr/>
        </p:nvPicPr>
        <p:blipFill rotWithShape="1">
          <a:blip r:embed="rId4"/>
          <a:stretch/>
        </p:blipFill>
        <p:spPr bwMode="auto">
          <a:xfrm>
            <a:off x="7079331" y="1123031"/>
            <a:ext cx="4928144" cy="4928144"/>
          </a:xfrm>
          <a:prstGeom prst="rect">
            <a:avLst/>
          </a:prstGeom>
        </p:spPr>
      </p:pic>
      <p:sp>
        <p:nvSpPr>
          <p:cNvPr id="1824343852" name="Slide Number Placeholder 5"/>
          <p:cNvSpPr>
            <a:spLocks noGrp="1"/>
          </p:cNvSpPr>
          <p:nvPr>
            <p:ph type="sldNum" sz="quarter" idx="12"/>
          </p:nvPr>
        </p:nvSpPr>
        <p:spPr bwMode="auto"/>
        <p:txBody>
          <a:bodyPr/>
          <a:lstStyle/>
          <a:p>
            <a:pPr>
              <a:defRPr/>
            </a:pPr>
            <a:fld id="{76BB118C-424D-5A8A-EADA-E92CD49D5F30}"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89585266" name="Title 1"/>
          <p:cNvSpPr>
            <a:spLocks noGrp="1"/>
          </p:cNvSpPr>
          <p:nvPr>
            <p:ph type="title"/>
          </p:nvPr>
        </p:nvSpPr>
        <p:spPr bwMode="auto"/>
        <p:txBody>
          <a:bodyPr/>
          <a:lstStyle/>
          <a:p>
            <a:pPr>
              <a:defRPr/>
            </a:pPr>
            <a:r>
              <a:t>Pros n Cons</a:t>
            </a:r>
          </a:p>
        </p:txBody>
      </p:sp>
      <p:pic>
        <p:nvPicPr>
          <p:cNvPr id="473237641" name="Picture 473237640"/>
          <p:cNvPicPr>
            <a:picLocks noChangeAspect="1"/>
          </p:cNvPicPr>
          <p:nvPr/>
        </p:nvPicPr>
        <p:blipFill rotWithShape="1">
          <a:blip r:embed="rId3"/>
          <a:stretch/>
        </p:blipFill>
        <p:spPr bwMode="auto">
          <a:xfrm>
            <a:off x="2073088" y="2269190"/>
            <a:ext cx="6381749" cy="2638424"/>
          </a:xfrm>
          <a:prstGeom prst="rect">
            <a:avLst/>
          </a:prstGeom>
        </p:spPr>
      </p:pic>
      <p:sp>
        <p:nvSpPr>
          <p:cNvPr id="877145526" name="Slide Number Placeholder 5"/>
          <p:cNvSpPr>
            <a:spLocks noGrp="1"/>
          </p:cNvSpPr>
          <p:nvPr>
            <p:ph type="sldNum" sz="quarter" idx="12"/>
          </p:nvPr>
        </p:nvSpPr>
        <p:spPr bwMode="auto"/>
        <p:txBody>
          <a:bodyPr/>
          <a:lstStyle/>
          <a:p>
            <a:pPr>
              <a:defRPr/>
            </a:pPr>
            <a:fld id="{512AD37C-D79E-C23B-0509-7205CA26AD8D}"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54243738" name="Title 1"/>
          <p:cNvSpPr>
            <a:spLocks noGrp="1"/>
          </p:cNvSpPr>
          <p:nvPr>
            <p:ph type="title"/>
          </p:nvPr>
        </p:nvSpPr>
        <p:spPr bwMode="auto"/>
        <p:txBody>
          <a:bodyPr/>
          <a:lstStyle/>
          <a:p>
            <a:pPr>
              <a:defRPr/>
            </a:pPr>
            <a:r>
              <a:t>Use cases</a:t>
            </a:r>
          </a:p>
        </p:txBody>
      </p:sp>
      <p:pic>
        <p:nvPicPr>
          <p:cNvPr id="1900707185" name="Picture 1900707184"/>
          <p:cNvPicPr>
            <a:picLocks noChangeAspect="1"/>
          </p:cNvPicPr>
          <p:nvPr/>
        </p:nvPicPr>
        <p:blipFill rotWithShape="1">
          <a:blip r:embed="rId3"/>
          <a:stretch/>
        </p:blipFill>
        <p:spPr bwMode="auto">
          <a:xfrm>
            <a:off x="2511984" y="1634190"/>
            <a:ext cx="5943600" cy="1219199"/>
          </a:xfrm>
          <a:prstGeom prst="rect">
            <a:avLst/>
          </a:prstGeom>
        </p:spPr>
      </p:pic>
      <p:sp>
        <p:nvSpPr>
          <p:cNvPr id="1888334350" name="Slide Number Placeholder 5"/>
          <p:cNvSpPr>
            <a:spLocks noGrp="1"/>
          </p:cNvSpPr>
          <p:nvPr>
            <p:ph type="sldNum" sz="quarter" idx="12"/>
          </p:nvPr>
        </p:nvSpPr>
        <p:spPr bwMode="auto"/>
        <p:txBody>
          <a:bodyPr/>
          <a:lstStyle/>
          <a:p>
            <a:pPr>
              <a:defRPr/>
            </a:pPr>
            <a:fld id="{44F79F8B-3104-545E-870C-9AF1D004C9CF}"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2432208" name="Title 1"/>
          <p:cNvSpPr>
            <a:spLocks noGrp="1"/>
          </p:cNvSpPr>
          <p:nvPr>
            <p:ph type="title"/>
          </p:nvPr>
        </p:nvSpPr>
        <p:spPr bwMode="auto"/>
        <p:txBody>
          <a:bodyPr/>
          <a:lstStyle/>
          <a:p>
            <a:pPr>
              <a:defRPr/>
            </a:pPr>
            <a:r>
              <a:t>Parameter Efficient fine tuning (PeFT)</a:t>
            </a:r>
          </a:p>
        </p:txBody>
      </p:sp>
      <p:pic>
        <p:nvPicPr>
          <p:cNvPr id="388567683" name="Picture 388567682"/>
          <p:cNvPicPr>
            <a:picLocks noChangeAspect="1"/>
          </p:cNvPicPr>
          <p:nvPr/>
        </p:nvPicPr>
        <p:blipFill rotWithShape="1">
          <a:blip r:embed="rId3"/>
          <a:stretch/>
        </p:blipFill>
        <p:spPr bwMode="auto">
          <a:xfrm>
            <a:off x="382867" y="2250514"/>
            <a:ext cx="6296024" cy="1666874"/>
          </a:xfrm>
          <a:prstGeom prst="rect">
            <a:avLst/>
          </a:prstGeom>
        </p:spPr>
      </p:pic>
      <p:pic>
        <p:nvPicPr>
          <p:cNvPr id="85375725" name="Picture 85375724"/>
          <p:cNvPicPr>
            <a:picLocks noChangeAspect="1"/>
          </p:cNvPicPr>
          <p:nvPr/>
        </p:nvPicPr>
        <p:blipFill rotWithShape="1">
          <a:blip r:embed="rId4"/>
          <a:stretch/>
        </p:blipFill>
        <p:spPr bwMode="auto">
          <a:xfrm>
            <a:off x="6791242" y="1514183"/>
            <a:ext cx="5143977" cy="5143977"/>
          </a:xfrm>
          <a:prstGeom prst="rect">
            <a:avLst/>
          </a:prstGeom>
        </p:spPr>
      </p:pic>
      <p:sp>
        <p:nvSpPr>
          <p:cNvPr id="1010574839" name="Slide Number Placeholder 5"/>
          <p:cNvSpPr>
            <a:spLocks noGrp="1"/>
          </p:cNvSpPr>
          <p:nvPr>
            <p:ph type="sldNum" sz="quarter" idx="12"/>
          </p:nvPr>
        </p:nvSpPr>
        <p:spPr bwMode="auto"/>
        <p:txBody>
          <a:bodyPr/>
          <a:lstStyle/>
          <a:p>
            <a:pPr>
              <a:defRPr/>
            </a:pPr>
            <a:fld id="{2E90147B-0A5E-EC90-EAA5-D6091BC428AE}"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15847131" name="Title 1"/>
          <p:cNvSpPr>
            <a:spLocks noGrp="1"/>
          </p:cNvSpPr>
          <p:nvPr>
            <p:ph type="title"/>
          </p:nvPr>
        </p:nvSpPr>
        <p:spPr bwMode="auto"/>
        <p:txBody>
          <a:bodyPr/>
          <a:lstStyle/>
          <a:p>
            <a:pPr>
              <a:defRPr/>
            </a:pPr>
            <a:r>
              <a:t>Pros n Use cases</a:t>
            </a:r>
          </a:p>
        </p:txBody>
      </p:sp>
      <p:pic>
        <p:nvPicPr>
          <p:cNvPr id="1508856188" name="Picture 1508856187"/>
          <p:cNvPicPr>
            <a:picLocks noChangeAspect="1"/>
          </p:cNvPicPr>
          <p:nvPr/>
        </p:nvPicPr>
        <p:blipFill rotWithShape="1">
          <a:blip r:embed="rId3"/>
          <a:stretch/>
        </p:blipFill>
        <p:spPr bwMode="auto">
          <a:xfrm>
            <a:off x="2269190" y="1951691"/>
            <a:ext cx="6296024" cy="1724024"/>
          </a:xfrm>
          <a:prstGeom prst="rect">
            <a:avLst/>
          </a:prstGeom>
        </p:spPr>
      </p:pic>
      <p:pic>
        <p:nvPicPr>
          <p:cNvPr id="1154076459" name="Picture 1154076458"/>
          <p:cNvPicPr>
            <a:picLocks noChangeAspect="1"/>
          </p:cNvPicPr>
          <p:nvPr/>
        </p:nvPicPr>
        <p:blipFill rotWithShape="1">
          <a:blip r:embed="rId4"/>
          <a:stretch/>
        </p:blipFill>
        <p:spPr bwMode="auto">
          <a:xfrm>
            <a:off x="2231838" y="4129367"/>
            <a:ext cx="5781674" cy="923924"/>
          </a:xfrm>
          <a:prstGeom prst="rect">
            <a:avLst/>
          </a:prstGeom>
        </p:spPr>
      </p:pic>
      <p:sp>
        <p:nvSpPr>
          <p:cNvPr id="1909623305" name="Slide Number Placeholder 5"/>
          <p:cNvSpPr>
            <a:spLocks noGrp="1"/>
          </p:cNvSpPr>
          <p:nvPr>
            <p:ph type="sldNum" sz="quarter" idx="12"/>
          </p:nvPr>
        </p:nvSpPr>
        <p:spPr bwMode="auto"/>
        <p:txBody>
          <a:bodyPr/>
          <a:lstStyle/>
          <a:p>
            <a:pPr>
              <a:defRPr/>
            </a:pPr>
            <a:fld id="{03A249DD-30F1-E74D-1C67-5CDA825C72B3}"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66237507" name=" 266237506"/>
          <p:cNvSpPr/>
          <p:nvPr/>
        </p:nvSpPr>
        <p:spPr bwMode="auto">
          <a:xfrm>
            <a:off x="1374253" y="319044"/>
            <a:ext cx="10261966" cy="5852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Text"/>
                <a:ea typeface="SF Pro Text"/>
                <a:cs typeface="SF Pro Text"/>
              </a:rPr>
              <a:t>Common Examples of Tools</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Tool calling allows an AI to go from a simple text generator to a powerful assistant. Common tools include:</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Information Retrieval:</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Web search:</a:t>
            </a:r>
            <a:r>
              <a:rPr sz="1800" b="0" i="0" u="none">
                <a:solidFill>
                  <a:srgbClr val="000000"/>
                </a:solidFill>
                <a:latin typeface="SF Pro Text"/>
                <a:ea typeface="SF Pro Text"/>
                <a:cs typeface="SF Pro Text"/>
              </a:rPr>
              <a:t> To get real-time news, facts, or sports scores.</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API calls:</a:t>
            </a:r>
            <a:r>
              <a:rPr sz="1800" b="0" i="0" u="none">
                <a:solidFill>
                  <a:srgbClr val="000000"/>
                </a:solidFill>
                <a:latin typeface="SF Pro Text"/>
                <a:ea typeface="SF Pro Text"/>
                <a:cs typeface="SF Pro Text"/>
              </a:rPr>
              <a:t> To check stock prices, get weather forecasts, or find flight 			information.</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Database queries:</a:t>
            </a:r>
            <a:r>
              <a:rPr sz="1800" b="0" i="0" u="none">
                <a:solidFill>
                  <a:srgbClr val="000000"/>
                </a:solidFill>
                <a:latin typeface="SF Pro Text"/>
                <a:ea typeface="SF Pro Text"/>
                <a:cs typeface="SF Pro Text"/>
              </a:rPr>
              <a:t> To retrieve customer information or product 				inventory from a private database.</a:t>
            </a:r>
          </a:p>
          <a:p>
            <a:pPr>
              <a:defRPr/>
            </a:pP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Performing Actions:</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Sending emails</a:t>
            </a:r>
            <a:r>
              <a:rPr sz="1800" b="0" i="0" u="none">
                <a:solidFill>
                  <a:srgbClr val="000000"/>
                </a:solidFill>
                <a:latin typeface="SF Pro Text"/>
                <a:ea typeface="SF Pro Text"/>
                <a:cs typeface="SF Pro Text"/>
              </a:rPr>
              <a:t> or messages.</a:t>
            </a:r>
            <a:endParaRPr sz="1800">
              <a:latin typeface="SF Pro Text"/>
              <a:cs typeface="SF Pro Text"/>
            </a:endParaRPr>
          </a:p>
          <a:p>
            <a:pPr>
              <a:defRPr/>
            </a:pPr>
            <a:r>
              <a:rPr sz="1800" b="1" i="0" u="none">
                <a:solidFill>
                  <a:srgbClr val="000000"/>
                </a:solidFill>
                <a:latin typeface="SF Pro Text"/>
                <a:ea typeface="SF Pro Text"/>
                <a:cs typeface="SF Pro Text"/>
              </a:rPr>
              <a:t>		Booking appointments</a:t>
            </a:r>
            <a:r>
              <a:rPr sz="1800" b="0" i="0" u="none">
                <a:solidFill>
                  <a:srgbClr val="000000"/>
                </a:solidFill>
                <a:latin typeface="SF Pro Text"/>
                <a:ea typeface="SF Pro Text"/>
                <a:cs typeface="SF Pro Text"/>
              </a:rPr>
              <a:t> or making reservations.</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Controlling smart home devices</a:t>
            </a:r>
            <a:r>
              <a:rPr sz="1800" b="0" i="0" u="none">
                <a:solidFill>
                  <a:srgbClr val="000000"/>
                </a:solidFill>
                <a:latin typeface="SF Pro Text"/>
                <a:ea typeface="SF Pro Text"/>
                <a:cs typeface="SF Pro Text"/>
              </a:rPr>
              <a:t> (e.g., "Turn on the lights").</a:t>
            </a:r>
            <a:endParaRPr sz="1800">
              <a:latin typeface="SF Pro Text"/>
              <a:cs typeface="SF Pro Text"/>
            </a:endParaRPr>
          </a:p>
          <a:p>
            <a:pPr>
              <a:defRPr/>
            </a:pPr>
            <a:r>
              <a:rPr sz="2200">
                <a:latin typeface="SF Pro Text"/>
                <a:ea typeface="SF Pro Text"/>
                <a:cs typeface="SF Pro Text"/>
              </a:rPr>
              <a:t>		</a:t>
            </a:r>
            <a:r>
              <a:rPr sz="1800" b="1" i="0" u="none">
                <a:solidFill>
                  <a:srgbClr val="000000"/>
                </a:solidFill>
                <a:latin typeface="SF Pro Text"/>
                <a:ea typeface="SF Pro Text"/>
                <a:cs typeface="SF Pro Text"/>
              </a:rPr>
              <a:t>Running code:</a:t>
            </a:r>
            <a:r>
              <a:rPr sz="1800" b="0" i="0" u="none">
                <a:solidFill>
                  <a:srgbClr val="000000"/>
                </a:solidFill>
                <a:latin typeface="SF Pro Text"/>
                <a:ea typeface="SF Pro Text"/>
                <a:cs typeface="SF Pro Text"/>
              </a:rPr>
              <a:t> Executing a Python script to perform a complex 				calculation.</a:t>
            </a:r>
          </a:p>
          <a:p>
            <a:pPr>
              <a:defRPr/>
            </a:pPr>
            <a:endParaRPr sz="1800">
              <a:latin typeface="SF Pro Text"/>
              <a:cs typeface="SF Pro Text"/>
            </a:endParaRPr>
          </a:p>
          <a:p>
            <a:pPr>
              <a:defRPr/>
            </a:pPr>
            <a:r>
              <a:rPr sz="1800" b="0" i="0" u="none">
                <a:solidFill>
                  <a:srgbClr val="000000"/>
                </a:solidFill>
                <a:latin typeface="SF Pro Text"/>
                <a:ea typeface="SF Pro Text"/>
                <a:cs typeface="SF Pro Text"/>
              </a:rPr>
              <a:t>In all - </a:t>
            </a:r>
          </a:p>
          <a:p>
            <a:pPr>
              <a:defRPr/>
            </a:pPr>
            <a:r>
              <a:rPr sz="1800" b="0" i="0" u="none">
                <a:solidFill>
                  <a:srgbClr val="000000"/>
                </a:solidFill>
                <a:latin typeface="SF Pro Text"/>
                <a:ea typeface="SF Pro Text"/>
                <a:cs typeface="SF Pro Text"/>
              </a:rPr>
              <a:t> Tool calling is the key technology that makes AI agents </a:t>
            </a:r>
            <a:r>
              <a:rPr sz="1800" b="1" i="0" u="none">
                <a:solidFill>
                  <a:srgbClr val="000000"/>
                </a:solidFill>
                <a:latin typeface="SF Pro Text"/>
                <a:ea typeface="SF Pro Text"/>
                <a:cs typeface="SF Pro Text"/>
              </a:rPr>
              <a:t>interactive and useful</a:t>
            </a:r>
            <a:r>
              <a:rPr sz="1800" b="0" i="0" u="none">
                <a:solidFill>
                  <a:srgbClr val="000000"/>
                </a:solidFill>
                <a:latin typeface="SF Pro Text"/>
                <a:ea typeface="SF Pro Text"/>
                <a:cs typeface="SF Pro Text"/>
              </a:rPr>
              <a:t> in the real    world, rather than just being text predictors.</a:t>
            </a:r>
            <a:endParaRPr sz="1800">
              <a:latin typeface="SF Pro Text"/>
              <a:cs typeface="SF Pro Text"/>
            </a:endParaRPr>
          </a:p>
        </p:txBody>
      </p:sp>
      <p:sp>
        <p:nvSpPr>
          <p:cNvPr id="944312231" name="Slide Number Placeholder 3"/>
          <p:cNvSpPr>
            <a:spLocks noGrp="1"/>
          </p:cNvSpPr>
          <p:nvPr>
            <p:ph type="sldNum" sz="quarter" idx="12"/>
          </p:nvPr>
        </p:nvSpPr>
        <p:spPr bwMode="auto"/>
        <p:txBody>
          <a:bodyPr/>
          <a:lstStyle/>
          <a:p>
            <a:pPr>
              <a:defRPr/>
            </a:pPr>
            <a:fld id="{714BA931-A3BB-2028-5FA8-C84811BDFFA1}"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03367791" name="Title 1"/>
          <p:cNvSpPr>
            <a:spLocks noGrp="1"/>
          </p:cNvSpPr>
          <p:nvPr>
            <p:ph type="title"/>
          </p:nvPr>
        </p:nvSpPr>
        <p:spPr bwMode="auto"/>
        <p:txBody>
          <a:bodyPr/>
          <a:lstStyle/>
          <a:p>
            <a:pPr>
              <a:defRPr/>
            </a:pPr>
            <a:r>
              <a:rPr sz="2800"/>
              <a:t>LoRA(Low Rank Adaptation) - Popular PEFT</a:t>
            </a:r>
          </a:p>
        </p:txBody>
      </p:sp>
      <p:pic>
        <p:nvPicPr>
          <p:cNvPr id="211094484" name="Picture 211094483"/>
          <p:cNvPicPr>
            <a:picLocks noChangeAspect="1"/>
          </p:cNvPicPr>
          <p:nvPr/>
        </p:nvPicPr>
        <p:blipFill rotWithShape="1">
          <a:blip r:embed="rId3"/>
          <a:stretch/>
        </p:blipFill>
        <p:spPr bwMode="auto">
          <a:xfrm>
            <a:off x="224117" y="1565741"/>
            <a:ext cx="6362699" cy="3838574"/>
          </a:xfrm>
          <a:prstGeom prst="rect">
            <a:avLst/>
          </a:prstGeom>
        </p:spPr>
      </p:pic>
      <p:pic>
        <p:nvPicPr>
          <p:cNvPr id="1489305409" name="Picture 1489305408"/>
          <p:cNvPicPr>
            <a:picLocks noChangeAspect="1"/>
          </p:cNvPicPr>
          <p:nvPr/>
        </p:nvPicPr>
        <p:blipFill rotWithShape="1">
          <a:blip r:embed="rId4"/>
          <a:stretch/>
        </p:blipFill>
        <p:spPr bwMode="auto">
          <a:xfrm>
            <a:off x="6668455" y="1157941"/>
            <a:ext cx="5569114" cy="5569114"/>
          </a:xfrm>
          <a:prstGeom prst="rect">
            <a:avLst/>
          </a:prstGeom>
        </p:spPr>
      </p:pic>
      <p:sp>
        <p:nvSpPr>
          <p:cNvPr id="1486908729" name="Slide Number Placeholder 5"/>
          <p:cNvSpPr>
            <a:spLocks noGrp="1"/>
          </p:cNvSpPr>
          <p:nvPr>
            <p:ph type="sldNum" sz="quarter" idx="12"/>
          </p:nvPr>
        </p:nvSpPr>
        <p:spPr bwMode="auto"/>
        <p:txBody>
          <a:bodyPr/>
          <a:lstStyle/>
          <a:p>
            <a:pPr>
              <a:defRPr/>
            </a:pPr>
            <a:fld id="{4037A106-3405-6867-A05B-C8DE27599815}"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2801846" name="Title 1"/>
          <p:cNvSpPr>
            <a:spLocks noGrp="1"/>
          </p:cNvSpPr>
          <p:nvPr>
            <p:ph type="title"/>
          </p:nvPr>
        </p:nvSpPr>
        <p:spPr bwMode="auto">
          <a:xfrm>
            <a:off x="782170" y="2447550"/>
            <a:ext cx="10515600" cy="1325562"/>
          </a:xfrm>
        </p:spPr>
        <p:txBody>
          <a:bodyPr/>
          <a:lstStyle/>
          <a:p>
            <a:pPr>
              <a:defRPr/>
            </a:pPr>
            <a:r>
              <a:t>QnA</a:t>
            </a:r>
          </a:p>
        </p:txBody>
      </p:sp>
      <p:sp>
        <p:nvSpPr>
          <p:cNvPr id="2104955804" name="Slide Number Placeholder 5"/>
          <p:cNvSpPr>
            <a:spLocks noGrp="1"/>
          </p:cNvSpPr>
          <p:nvPr>
            <p:ph type="sldNum" sz="quarter" idx="12"/>
          </p:nvPr>
        </p:nvSpPr>
        <p:spPr bwMode="auto"/>
        <p:txBody>
          <a:bodyPr/>
          <a:lstStyle/>
          <a:p>
            <a:pPr>
              <a:defRPr/>
            </a:pPr>
            <a:fld id="{F73124DB-5BFA-6DA8-55BD-244B7A3D00F1}" type="slidenum">
              <a:rPr lang="en-US"/>
              <a:t>91</a:t>
            </a:fld>
            <a:endParaRPr/>
          </a:p>
        </p:txBody>
      </p:sp>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TotalTime>
  <Words>7536</Words>
  <Application>Microsoft Office PowerPoint</Application>
  <PresentationFormat>Widescreen</PresentationFormat>
  <Paragraphs>684</Paragraphs>
  <Slides>91</Slides>
  <Notes>91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Liberation Sans</vt:lpstr>
      <vt:lpstr>SF Pro Display</vt:lpstr>
      <vt:lpstr>SF Pro Text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Magic Behind the Curtain: Two Big Ideas</vt:lpstr>
      <vt:lpstr>Pillar 1: The Transformer Architecture</vt:lpstr>
      <vt:lpstr>How Transformers Work: "Attention!"</vt:lpstr>
      <vt:lpstr>"Attention!" - Explained</vt:lpstr>
      <vt:lpstr>Pillar 2: Reinforcement Learning (RL)</vt:lpstr>
      <vt:lpstr>RL: The Process of Training a Helpful AI</vt:lpstr>
      <vt:lpstr>PowerPoint Presentation</vt:lpstr>
      <vt:lpstr>LLM Arch</vt:lpstr>
      <vt:lpstr>LLM Arch</vt:lpstr>
      <vt:lpstr>LLM Arch</vt:lpstr>
      <vt:lpstr>LLM Arch - Families</vt:lpstr>
      <vt:lpstr>LLaMA Family (Meta)</vt:lpstr>
      <vt:lpstr>PaLM Family (Google)</vt:lpstr>
      <vt:lpstr>LLM Arch</vt:lpstr>
      <vt:lpstr>LLM Arch</vt:lpstr>
      <vt:lpstr>Transformers</vt:lpstr>
      <vt:lpstr>Transformers</vt:lpstr>
      <vt:lpstr>Transformer based dominance</vt:lpstr>
      <vt:lpstr>Reinforcement Learning</vt:lpstr>
      <vt:lpstr>PowerPoint Presentation</vt:lpstr>
      <vt:lpstr>PowerPoint Presentation</vt:lpstr>
      <vt:lpstr>PowerPoint Presentation</vt:lpstr>
      <vt:lpstr>PowerPoint Presentation</vt:lpstr>
      <vt:lpstr>PowerPoint Presentation</vt:lpstr>
      <vt:lpstr>Understand pre-tuning &amp; fine tuning</vt:lpstr>
      <vt:lpstr>PowerPoint Presentation</vt:lpstr>
      <vt:lpstr>PowerPoint Presentation</vt:lpstr>
      <vt:lpstr>PowerPoint Presentation</vt:lpstr>
      <vt:lpstr>PowerPoint Presentation</vt:lpstr>
      <vt:lpstr>Prompt Engineering: Guiding Ai</vt:lpstr>
      <vt:lpstr>PowerPoint Presentation</vt:lpstr>
      <vt:lpstr>Eg.</vt:lpstr>
      <vt:lpstr>Understand ‘Context Handling’ in Ai</vt:lpstr>
      <vt:lpstr>PowerPoint Presentation</vt:lpstr>
      <vt:lpstr>Context Handling</vt:lpstr>
      <vt:lpstr>Context Handling, Crucial ?</vt:lpstr>
      <vt:lpstr>PowerPoint Presentation</vt:lpstr>
      <vt:lpstr>PowerPoint Presentation</vt:lpstr>
      <vt:lpstr>Few-Shot &amp; System prompts - telecom</vt:lpstr>
      <vt:lpstr>PowerPoint Presentation</vt:lpstr>
      <vt:lpstr>Why it's useful for Telecom Logs:</vt:lpstr>
      <vt:lpstr>PowerPoint Presentation</vt:lpstr>
      <vt:lpstr>Contextual Prompts for Call Log Analyzer &amp; Log Correlation</vt:lpstr>
      <vt:lpstr>Lab 1 Setting Persona</vt:lpstr>
      <vt:lpstr>Teaching a Specific Task</vt:lpstr>
      <vt:lpstr>PowerPoint Presentation</vt:lpstr>
      <vt:lpstr>Creating a Contextual Correlation Tool</vt:lpstr>
      <vt:lpstr>Lab 2  - Setting Persona</vt:lpstr>
      <vt:lpstr>PowerPoint Presentation</vt:lpstr>
      <vt:lpstr>Example Few-Shot Prompt:</vt:lpstr>
      <vt:lpstr>Fine-Tuning and Evaluation of LLMs</vt:lpstr>
      <vt:lpstr>What is fine tuning?</vt:lpstr>
      <vt:lpstr>Fine tuning techniques</vt:lpstr>
      <vt:lpstr>Pros n Cons</vt:lpstr>
      <vt:lpstr>Use cases</vt:lpstr>
      <vt:lpstr>Parameter Efficient fine tuning (PeFT)</vt:lpstr>
      <vt:lpstr>Pros n Use cases</vt:lpstr>
      <vt:lpstr>LoRA(Low Rank Adaptation) - Popular PEFT</vt:lpstr>
      <vt:lpstr>QnA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Sonia Jose</cp:lastModifiedBy>
  <cp:revision>15</cp:revision>
  <dcterms:modified xsi:type="dcterms:W3CDTF">2025-11-14T04:52:01Z</dcterms:modified>
</cp:coreProperties>
</file>